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72" r:id="rId9"/>
    <p:sldId id="264" r:id="rId10"/>
    <p:sldId id="265" r:id="rId11"/>
    <p:sldId id="270" r:id="rId12"/>
    <p:sldId id="267" r:id="rId13"/>
    <p:sldId id="271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B4B1451-F04F-42F4-AE5E-73C0CDC1A0C0}" type="datetimeFigureOut">
              <a:rPr lang="pl-PL" smtClean="0"/>
              <a:pPr/>
              <a:t>15.01.2022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D6C189-D04A-45B4-9724-130C9431CAF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43608" y="4653136"/>
            <a:ext cx="6553200" cy="457200"/>
          </a:xfrm>
        </p:spPr>
        <p:txBody>
          <a:bodyPr>
            <a:normAutofit fontScale="70000" lnSpcReduction="20000"/>
          </a:bodyPr>
          <a:lstStyle/>
          <a:p>
            <a:r>
              <a:rPr lang="pl-PL" dirty="0"/>
              <a:t>Aleksandra Kłosek </a:t>
            </a:r>
          </a:p>
          <a:p>
            <a:r>
              <a:rPr lang="pl-PL" dirty="0"/>
              <a:t>5a</a:t>
            </a: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DziękujĘ,</a:t>
            </a:r>
            <a:r>
              <a:rPr lang="pl-PL" dirty="0"/>
              <a:t> </a:t>
            </a:r>
            <a:r>
              <a:rPr lang="pl-PL" dirty="0">
                <a:solidFill>
                  <a:schemeClr val="tx1"/>
                </a:solidFill>
              </a:rPr>
              <a:t>nie pijĘ,           nie palĘ, nie biorę…</a:t>
            </a:r>
          </a:p>
        </p:txBody>
      </p:sp>
    </p:spTree>
    <p:extLst>
      <p:ext uri="{BB962C8B-B14F-4D97-AF65-F5344CB8AC3E}">
        <p14:creationId xmlns:p14="http://schemas.microsoft.com/office/powerpoint/2010/main" val="18362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0" y="4941168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Leczenie uzależnienia od narkotyków</a:t>
            </a:r>
            <a:r>
              <a:rPr lang="pl-PL" dirty="0">
                <a:solidFill>
                  <a:schemeClr val="bg1"/>
                </a:solidFill>
              </a:rPr>
              <a:t> jest bardzo trudne i nie zawsze kończy            się sukcesem. Wymaga pełnej współpracy osoby uzależnionej, która świadomie         i dobrowolnie decyduje się zrezygnować z dalszego przyjmowania danej substancji.</a:t>
            </a:r>
          </a:p>
          <a:p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5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24744"/>
            <a:ext cx="89289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dirty="0">
                <a:latin typeface="+mj-lt"/>
              </a:rPr>
              <a:t>Długotrwałe zażywanie środków odurzających prowadzi do ogólnego wyniszczenia organizmu, postępujących zmian psychofizycznych utrudniających lub uniemożliwiających funkcjonowanie jednostki        w społeczeństwie.</a:t>
            </a:r>
          </a:p>
        </p:txBody>
      </p:sp>
      <p:pic>
        <p:nvPicPr>
          <p:cNvPr id="3" name="Picture 2" descr="pobrane__4_-removebg-previe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645024"/>
            <a:ext cx="3744416" cy="2491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098692" y="620688"/>
            <a:ext cx="4777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/>
              <a:t>Powiedz                            Stop uzależnieniom!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683568" y="216421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Porozmawiaj  z kimś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753620" y="27809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Rozwijaj pasje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6444208" y="166567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Pójdź do terapeuty 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77" y="2626393"/>
            <a:ext cx="3506433" cy="3506433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337" y="3429000"/>
            <a:ext cx="2438400" cy="24384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181" y="2621169"/>
            <a:ext cx="2392007" cy="239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1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72816"/>
            <a:ext cx="313900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b="1" dirty="0"/>
              <a:t>NIE BIORĘ</a:t>
            </a:r>
          </a:p>
          <a:p>
            <a:r>
              <a:rPr lang="pl-PL" sz="4800" b="1" dirty="0"/>
              <a:t>NIE PALĘ</a:t>
            </a:r>
          </a:p>
          <a:p>
            <a:r>
              <a:rPr lang="pl-PL" sz="4800" b="1" dirty="0"/>
              <a:t>NIE PIJĘ</a:t>
            </a:r>
          </a:p>
          <a:p>
            <a:r>
              <a:rPr lang="pl-PL" sz="9600" b="1" dirty="0">
                <a:solidFill>
                  <a:srgbClr val="FF0000"/>
                </a:solidFill>
              </a:rPr>
              <a:t>ŻYJĘ!</a:t>
            </a:r>
          </a:p>
        </p:txBody>
      </p:sp>
      <p:pic>
        <p:nvPicPr>
          <p:cNvPr id="3" name="Picture 2" descr="Czarna_Dłoń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772816"/>
            <a:ext cx="3901440" cy="390144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611560" y="764704"/>
            <a:ext cx="288032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652120" y="6237312"/>
            <a:ext cx="288032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39552" y="3573016"/>
            <a:ext cx="0" cy="27363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988840"/>
            <a:ext cx="384680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ymbol zastępczy tekstu 2"/>
          <p:cNvSpPr>
            <a:spLocks noGrp="1"/>
          </p:cNvSpPr>
          <p:nvPr>
            <p:ph type="body" sz="half" idx="2"/>
          </p:nvPr>
        </p:nvSpPr>
        <p:spPr>
          <a:xfrm>
            <a:off x="755576" y="1916832"/>
            <a:ext cx="2298634" cy="2592288"/>
          </a:xfrm>
        </p:spPr>
        <p:txBody>
          <a:bodyPr>
            <a:noAutofit/>
          </a:bodyPr>
          <a:lstStyle/>
          <a:p>
            <a:pPr algn="ctr"/>
            <a:r>
              <a:rPr lang="pl-PL" sz="2000" b="1" dirty="0"/>
              <a:t>Uzależnienie -             </a:t>
            </a:r>
            <a:r>
              <a:rPr lang="pl-PL" dirty="0"/>
              <a:t>nabyty stan zaburzenia zdrowia psychicznego i fizycznego, który charakteryzuje się okresowym lub stałym przymusem wykonywania określonej czynności lub zażywania psychoaktywnej substancji chemicznej.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16824" cy="54256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dirty="0">
                <a:solidFill>
                  <a:schemeClr val="tx1"/>
                </a:solidFill>
              </a:rPr>
              <a:t>UŻYWKOM MÓWIĘ </a:t>
            </a:r>
            <a:r>
              <a:rPr lang="pl-PL" sz="4000" dirty="0">
                <a:solidFill>
                  <a:schemeClr val="tx1"/>
                </a:solidFill>
              </a:rPr>
              <a:t>NIE!!! </a:t>
            </a:r>
          </a:p>
        </p:txBody>
      </p:sp>
    </p:spTree>
    <p:extLst>
      <p:ext uri="{BB962C8B-B14F-4D97-AF65-F5344CB8AC3E}">
        <p14:creationId xmlns:p14="http://schemas.microsoft.com/office/powerpoint/2010/main" val="288755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923928" y="3712149"/>
            <a:ext cx="48965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Krótkotrwałe skutki picia alkoholu to, między innymi:</a:t>
            </a:r>
            <a:endParaRPr lang="pl-PL" dirty="0"/>
          </a:p>
          <a:p>
            <a:r>
              <a:rPr lang="pl-PL" dirty="0"/>
              <a:t>- wymioty</a:t>
            </a:r>
          </a:p>
          <a:p>
            <a:r>
              <a:rPr lang="pl-PL" dirty="0"/>
              <a:t>- problemy z równowagą i koordynacją</a:t>
            </a:r>
          </a:p>
          <a:p>
            <a:r>
              <a:rPr lang="pl-PL" dirty="0"/>
              <a:t>- zanik zahamowań społecznych, co może prowadzić do złych decyzji</a:t>
            </a:r>
          </a:p>
          <a:p>
            <a:r>
              <a:rPr lang="pl-PL" dirty="0"/>
              <a:t>- osłabione zmysły, szczególnie wzrok</a:t>
            </a:r>
          </a:p>
          <a:p>
            <a:r>
              <a:rPr lang="pl-PL" dirty="0"/>
              <a:t>- utrata przytomności.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438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4785"/>
            <a:ext cx="5192689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ymbol zastępczy tekstu 2"/>
          <p:cNvSpPr>
            <a:spLocks noGrp="1"/>
          </p:cNvSpPr>
          <p:nvPr>
            <p:ph type="body" sz="half" idx="2"/>
          </p:nvPr>
        </p:nvSpPr>
        <p:spPr>
          <a:xfrm>
            <a:off x="611559" y="1628801"/>
            <a:ext cx="2592289" cy="33123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pl-PL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Uzależnienie od</a:t>
            </a:r>
          </a:p>
          <a:p>
            <a:pPr algn="ctr"/>
            <a:r>
              <a:rPr lang="pl-PL" sz="2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alkoholu                      </a:t>
            </a:r>
            <a:r>
              <a:rPr lang="pl-PL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jest zaburzeniem psychicznym, którego podstawowym objawem jest koncentracja na spożywaniu tej używki i ciągła lub wciąż nawracająca potrzeba picia.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0"/>
            <a:ext cx="7848872" cy="1191620"/>
          </a:xfrm>
        </p:spPr>
        <p:txBody>
          <a:bodyPr>
            <a:normAutofit/>
          </a:bodyPr>
          <a:lstStyle/>
          <a:p>
            <a:pPr algn="ctr"/>
            <a:r>
              <a:rPr lang="pl-PL" sz="3600" dirty="0">
                <a:solidFill>
                  <a:schemeClr val="tx1"/>
                </a:solidFill>
              </a:rPr>
              <a:t>UZALEŻNIENIE OD ALKOHOLU </a:t>
            </a:r>
          </a:p>
        </p:txBody>
      </p:sp>
    </p:spTree>
    <p:extLst>
      <p:ext uri="{BB962C8B-B14F-4D97-AF65-F5344CB8AC3E}">
        <p14:creationId xmlns:p14="http://schemas.microsoft.com/office/powerpoint/2010/main" val="248624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55576" y="908720"/>
            <a:ext cx="56893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  <a:p>
            <a:pPr algn="ctr"/>
            <a:r>
              <a:rPr lang="pl-PL" sz="2400" b="1" dirty="0">
                <a:latin typeface="+mj-lt"/>
                <a:ea typeface="Arial Unicode MS" pitchFamily="34" charset="-128"/>
                <a:cs typeface="Arial Unicode MS" pitchFamily="34" charset="-128"/>
              </a:rPr>
              <a:t>Powiedz  Stop Alkoholowi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883235" y="2348880"/>
            <a:ext cx="2808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Coraz częściej zastanawiasz się nad swoim piciem i dochodzisz do wniosku, że możesz mieć problem z alkoholem?            Chcesz ograniczyć spożycie alkoholu, ale nie wiesz, od czego zacząć? Nawet małe zmiany mogą przynieść wymierne korzyści.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43779"/>
            <a:ext cx="3789040" cy="37890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4650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611560" y="1700808"/>
            <a:ext cx="4608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  <a:p>
            <a:r>
              <a:rPr lang="pl-PL" dirty="0"/>
              <a:t>Palacze są szczególnie narażeni na: choroby układu oddechowego – rozedmę płuc, przewlekłe zapalenie oskrzeli, raka płuc, raka języka, raka wargi, raka jamy ustnej, raka krtani, raka tchawicy, przewlekłą obturacyjną chorobę płuc, astmę oskrzelową, gruźlicę.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611560" y="155679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 Black" pitchFamily="34" charset="0"/>
              </a:rPr>
              <a:t>Palenie tytoniu niesie za sobą poważne skutki zdrowotne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766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>
                <a:latin typeface="+mj-lt"/>
              </a:rPr>
              <a:t>UZALEŻNIENIE OD NIKOTYNY</a:t>
            </a:r>
          </a:p>
        </p:txBody>
      </p:sp>
    </p:spTree>
    <p:extLst>
      <p:ext uri="{BB962C8B-B14F-4D97-AF65-F5344CB8AC3E}">
        <p14:creationId xmlns:p14="http://schemas.microsoft.com/office/powerpoint/2010/main" val="321006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028700"/>
            <a:ext cx="4572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ymbol zastępczy tekstu 2"/>
          <p:cNvSpPr>
            <a:spLocks noGrp="1"/>
          </p:cNvSpPr>
          <p:nvPr>
            <p:ph type="body" sz="half" idx="2"/>
          </p:nvPr>
        </p:nvSpPr>
        <p:spPr>
          <a:xfrm>
            <a:off x="683568" y="1772816"/>
            <a:ext cx="2448272" cy="3168352"/>
          </a:xfrm>
        </p:spPr>
        <p:txBody>
          <a:bodyPr>
            <a:noAutofit/>
          </a:bodyPr>
          <a:lstStyle/>
          <a:p>
            <a:pPr algn="ctr"/>
            <a:r>
              <a:rPr lang="pl-PL" sz="1800" b="1" dirty="0"/>
              <a:t>Palenie papierosów </a:t>
            </a:r>
            <a:r>
              <a:rPr lang="pl-PL" sz="1600" u="sng" dirty="0"/>
              <a:t>przez dzieci i młodzież      </a:t>
            </a:r>
            <a:r>
              <a:rPr lang="pl-PL" u="sng" dirty="0"/>
              <a:t>w wieku szkolnym </a:t>
            </a:r>
            <a:r>
              <a:rPr lang="pl-PL" dirty="0"/>
              <a:t>wywołuje jeszcze większe szkody niż palenie przez dorosłych. Uczniowie palący mają gorsze wyniki w nauce. Na odrabianie zadań potrzebują więcej czasu, gorzej uczą się na pamięć. Osiągają gorsze wyniki w sporcie.</a:t>
            </a: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83568" y="188640"/>
            <a:ext cx="2298634" cy="1191620"/>
          </a:xfrm>
        </p:spPr>
        <p:txBody>
          <a:bodyPr>
            <a:normAutofit/>
          </a:bodyPr>
          <a:lstStyle/>
          <a:p>
            <a:r>
              <a:rPr lang="pl-PL" sz="2400" dirty="0">
                <a:solidFill>
                  <a:schemeClr val="tx1"/>
                </a:solidFill>
              </a:rPr>
              <a:t>Nie pal!</a:t>
            </a:r>
          </a:p>
        </p:txBody>
      </p:sp>
    </p:spTree>
    <p:extLst>
      <p:ext uri="{BB962C8B-B14F-4D97-AF65-F5344CB8AC3E}">
        <p14:creationId xmlns:p14="http://schemas.microsoft.com/office/powerpoint/2010/main" val="598276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76672"/>
            <a:ext cx="89289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/>
              <a:t>TY DECYDUJ!</a:t>
            </a:r>
          </a:p>
          <a:p>
            <a:pPr algn="ctr"/>
            <a:r>
              <a:rPr lang="pl-PL" sz="2700" dirty="0"/>
              <a:t>Czy chcesz mieć płuca palacza czy zdrowe płuca?</a:t>
            </a:r>
          </a:p>
          <a:p>
            <a:endParaRPr lang="pl-PL" sz="2700" dirty="0"/>
          </a:p>
        </p:txBody>
      </p:sp>
      <p:pic>
        <p:nvPicPr>
          <p:cNvPr id="3" name="Picture 2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636912"/>
            <a:ext cx="324036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 descr="35149_d28c50d5a67a3ac889a623c2ff039e37_blo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79454">
            <a:off x="4572000" y="2924944"/>
            <a:ext cx="383828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03" y="1772816"/>
            <a:ext cx="5623111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Symbol zastępczy tekstu 2"/>
          <p:cNvSpPr>
            <a:spLocks noGrp="1"/>
          </p:cNvSpPr>
          <p:nvPr>
            <p:ph type="body" sz="half" idx="2"/>
          </p:nvPr>
        </p:nvSpPr>
        <p:spPr>
          <a:xfrm>
            <a:off x="769000" y="1700808"/>
            <a:ext cx="2434848" cy="3024336"/>
          </a:xfrm>
        </p:spPr>
        <p:txBody>
          <a:bodyPr>
            <a:normAutofit/>
          </a:bodyPr>
          <a:lstStyle/>
          <a:p>
            <a:r>
              <a:rPr lang="pl-PL" sz="1800" b="1" dirty="0"/>
              <a:t>Narkomania powoduje:</a:t>
            </a:r>
          </a:p>
          <a:p>
            <a:pPr>
              <a:buFont typeface="Wingdings" pitchFamily="2" charset="2"/>
              <a:buChar char="v"/>
            </a:pPr>
            <a:r>
              <a:rPr lang="pl-PL" dirty="0"/>
              <a:t> konflikty z prawem, łamanie norm społecznch</a:t>
            </a:r>
          </a:p>
          <a:p>
            <a:pPr>
              <a:buFont typeface="Wingdings" pitchFamily="2" charset="2"/>
              <a:buChar char="v"/>
            </a:pPr>
            <a:r>
              <a:rPr lang="pl-PL" dirty="0"/>
              <a:t> zakażenia wirusem HIV czy WZW typu C</a:t>
            </a:r>
          </a:p>
          <a:p>
            <a:pPr>
              <a:buFont typeface="Wingdings" pitchFamily="2" charset="2"/>
              <a:buChar char="v"/>
            </a:pPr>
            <a:r>
              <a:rPr lang="pl-PL" dirty="0"/>
              <a:t> zawał serca</a:t>
            </a:r>
          </a:p>
          <a:p>
            <a:pPr>
              <a:buFont typeface="Wingdings" pitchFamily="2" charset="2"/>
              <a:buChar char="v"/>
            </a:pPr>
            <a:r>
              <a:rPr lang="pl-PL" dirty="0"/>
              <a:t> napady padaczkowe</a:t>
            </a:r>
          </a:p>
          <a:p>
            <a:pPr>
              <a:buFont typeface="Wingdings" pitchFamily="2" charset="2"/>
              <a:buChar char="v"/>
            </a:pPr>
            <a:r>
              <a:rPr lang="pl-PL" dirty="0"/>
              <a:t> problemy społeczne...</a:t>
            </a: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7632848" cy="1191620"/>
          </a:xfrm>
        </p:spPr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UZALEŻNIENIE OD NARKOTYKÓW</a:t>
            </a:r>
          </a:p>
        </p:txBody>
      </p:sp>
    </p:spTree>
    <p:extLst>
      <p:ext uri="{BB962C8B-B14F-4D97-AF65-F5344CB8AC3E}">
        <p14:creationId xmlns:p14="http://schemas.microsoft.com/office/powerpoint/2010/main" val="413579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teka">
  <a:themeElements>
    <a:clrScheme name="Apteka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teka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tek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7571</TotalTime>
  <Words>375</Words>
  <Application>Microsoft Office PowerPoint</Application>
  <PresentationFormat>Pokaz na ekranie (4:3)</PresentationFormat>
  <Paragraphs>42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Arial Unicode MS</vt:lpstr>
      <vt:lpstr>Book Antiqua</vt:lpstr>
      <vt:lpstr>Century Gothic</vt:lpstr>
      <vt:lpstr>Wingdings</vt:lpstr>
      <vt:lpstr>Apteka</vt:lpstr>
      <vt:lpstr>DziękujĘ, nie pijĘ,           nie palĘ, nie biorę…</vt:lpstr>
      <vt:lpstr>UŻYWKOM MÓWIĘ NIE!!! </vt:lpstr>
      <vt:lpstr>Prezentacja programu PowerPoint</vt:lpstr>
      <vt:lpstr>UZALEŻNIENIE OD ALKOHOLU </vt:lpstr>
      <vt:lpstr>Prezentacja programu PowerPoint</vt:lpstr>
      <vt:lpstr>Prezentacja programu PowerPoint</vt:lpstr>
      <vt:lpstr>Nie pal!</vt:lpstr>
      <vt:lpstr>Prezentacja programu PowerPoint</vt:lpstr>
      <vt:lpstr>UZALEŻNIENIE OD NARKOTYKÓW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Dziękuje nie pije,  nie pale, nie biorę……..</dc:title>
  <dc:creator>Dell</dc:creator>
  <cp:lastModifiedBy>Michal Malkowski</cp:lastModifiedBy>
  <cp:revision>215</cp:revision>
  <dcterms:created xsi:type="dcterms:W3CDTF">2021-12-21T13:05:38Z</dcterms:created>
  <dcterms:modified xsi:type="dcterms:W3CDTF">2022-01-15T08:37:57Z</dcterms:modified>
</cp:coreProperties>
</file>