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4"/>
  </p:sldMasterIdLst>
  <p:sldIdLst>
    <p:sldId id="256" r:id="rId5"/>
    <p:sldId id="269" r:id="rId6"/>
    <p:sldId id="270" r:id="rId7"/>
    <p:sldId id="258" r:id="rId8"/>
    <p:sldId id="259" r:id="rId9"/>
    <p:sldId id="274" r:id="rId10"/>
    <p:sldId id="261" r:id="rId11"/>
    <p:sldId id="262" r:id="rId12"/>
    <p:sldId id="275" r:id="rId13"/>
    <p:sldId id="264" r:id="rId14"/>
    <p:sldId id="267" r:id="rId15"/>
    <p:sldId id="276" r:id="rId16"/>
    <p:sldId id="268" r:id="rId17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6CAE7BE-597D-4917-A091-CAA66545D7BA}" v="4" dt="2022-01-09T17:36:35.052"/>
    <p1510:client id="{98442F2A-B211-4F3C-BA11-BEDD40B5D3AD}" v="250" dt="2021-12-20T13:19:05.984"/>
    <p1510:client id="{E821B15B-729D-276A-21F0-937ABD34F6B8}" v="739" dt="2021-12-20T17:11:02.55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175" autoAdjust="0"/>
    <p:restoredTop sz="94660"/>
  </p:normalViewPr>
  <p:slideViewPr>
    <p:cSldViewPr snapToGrid="0">
      <p:cViewPr varScale="1">
        <p:scale>
          <a:sx n="67" d="100"/>
          <a:sy n="67" d="100"/>
        </p:scale>
        <p:origin x="484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ta Małkowska" userId="S::mmalkowska@zsselk.eszkola.elk.pl::e0ad4bf6-e412-4020-aa42-0b2e89ba8e5e" providerId="AD" clId="Web-{26CAE7BE-597D-4917-A091-CAA66545D7BA}"/>
    <pc:docChg chg="addSld delSld modSld">
      <pc:chgData name="Marta Małkowska" userId="S::mmalkowska@zsselk.eszkola.elk.pl::e0ad4bf6-e412-4020-aa42-0b2e89ba8e5e" providerId="AD" clId="Web-{26CAE7BE-597D-4917-A091-CAA66545D7BA}" dt="2022-01-09T17:36:35.052" v="3"/>
      <pc:docMkLst>
        <pc:docMk/>
      </pc:docMkLst>
      <pc:sldChg chg="del">
        <pc:chgData name="Marta Małkowska" userId="S::mmalkowska@zsselk.eszkola.elk.pl::e0ad4bf6-e412-4020-aa42-0b2e89ba8e5e" providerId="AD" clId="Web-{26CAE7BE-597D-4917-A091-CAA66545D7BA}" dt="2022-01-09T17:34:25.814" v="0"/>
        <pc:sldMkLst>
          <pc:docMk/>
          <pc:sldMk cId="0" sldId="271"/>
        </pc:sldMkLst>
      </pc:sldChg>
      <pc:sldChg chg="new mod setBg">
        <pc:chgData name="Marta Małkowska" userId="S::mmalkowska@zsselk.eszkola.elk.pl::e0ad4bf6-e412-4020-aa42-0b2e89ba8e5e" providerId="AD" clId="Web-{26CAE7BE-597D-4917-A091-CAA66545D7BA}" dt="2022-01-09T17:36:35.052" v="3"/>
        <pc:sldMkLst>
          <pc:docMk/>
          <pc:sldMk cId="3274284381" sldId="271"/>
        </pc:sldMkLst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10" Type="http://schemas.openxmlformats.org/officeDocument/2006/relationships/image" Target="../media/image12.svg"/><Relationship Id="rId4" Type="http://schemas.openxmlformats.org/officeDocument/2006/relationships/image" Target="../media/image6.svg"/><Relationship Id="rId9" Type="http://schemas.openxmlformats.org/officeDocument/2006/relationships/image" Target="../media/image11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svg"/><Relationship Id="rId1" Type="http://schemas.openxmlformats.org/officeDocument/2006/relationships/image" Target="../media/image16.png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19.sv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svg"/><Relationship Id="rId1" Type="http://schemas.openxmlformats.org/officeDocument/2006/relationships/image" Target="../media/image24.png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4" Type="http://schemas.openxmlformats.org/officeDocument/2006/relationships/image" Target="../media/image27.svg"/></Relationships>
</file>

<file path=ppt/diagrams/_rels/data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svg"/><Relationship Id="rId1" Type="http://schemas.openxmlformats.org/officeDocument/2006/relationships/image" Target="../media/image30.png"/><Relationship Id="rId6" Type="http://schemas.openxmlformats.org/officeDocument/2006/relationships/image" Target="../media/image35.svg"/><Relationship Id="rId5" Type="http://schemas.openxmlformats.org/officeDocument/2006/relationships/image" Target="../media/image34.png"/><Relationship Id="rId10" Type="http://schemas.openxmlformats.org/officeDocument/2006/relationships/image" Target="../media/image39.svg"/><Relationship Id="rId4" Type="http://schemas.openxmlformats.org/officeDocument/2006/relationships/image" Target="../media/image33.svg"/><Relationship Id="rId9" Type="http://schemas.openxmlformats.org/officeDocument/2006/relationships/image" Target="../media/image38.pn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10" Type="http://schemas.openxmlformats.org/officeDocument/2006/relationships/image" Target="../media/image12.svg"/><Relationship Id="rId4" Type="http://schemas.openxmlformats.org/officeDocument/2006/relationships/image" Target="../media/image6.svg"/><Relationship Id="rId9" Type="http://schemas.openxmlformats.org/officeDocument/2006/relationships/image" Target="../media/image11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svg"/><Relationship Id="rId1" Type="http://schemas.openxmlformats.org/officeDocument/2006/relationships/image" Target="../media/image16.png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19.sv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svg"/><Relationship Id="rId1" Type="http://schemas.openxmlformats.org/officeDocument/2006/relationships/image" Target="../media/image24.png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4" Type="http://schemas.openxmlformats.org/officeDocument/2006/relationships/image" Target="../media/image27.svg"/></Relationships>
</file>

<file path=ppt/diagrams/_rels/drawing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svg"/><Relationship Id="rId1" Type="http://schemas.openxmlformats.org/officeDocument/2006/relationships/image" Target="../media/image30.png"/><Relationship Id="rId6" Type="http://schemas.openxmlformats.org/officeDocument/2006/relationships/image" Target="../media/image35.svg"/><Relationship Id="rId5" Type="http://schemas.openxmlformats.org/officeDocument/2006/relationships/image" Target="../media/image34.png"/><Relationship Id="rId10" Type="http://schemas.openxmlformats.org/officeDocument/2006/relationships/image" Target="../media/image39.svg"/><Relationship Id="rId4" Type="http://schemas.openxmlformats.org/officeDocument/2006/relationships/image" Target="../media/image33.svg"/><Relationship Id="rId9" Type="http://schemas.openxmlformats.org/officeDocument/2006/relationships/image" Target="../media/image3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accent6_2">
  <dgm:title val=""/>
  <dgm:desc val=""/>
  <dgm:catLst>
    <dgm:cat type="accent6" pri="16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bg_accent6_2">
  <dgm:title val=""/>
  <dgm:desc val=""/>
  <dgm:catLst>
    <dgm:cat type="accent6" pri="16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2EC34C4-A3F4-4156-8EEB-76F9451B3787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accent6_2" csCatId="accent6" phldr="1"/>
      <dgm:spPr/>
      <dgm:t>
        <a:bodyPr/>
        <a:lstStyle/>
        <a:p>
          <a:endParaRPr lang="en-US"/>
        </a:p>
      </dgm:t>
    </dgm:pt>
    <dgm:pt modelId="{A6044E4E-A66B-4353-BB15-D44DFF7C3A6A}">
      <dgm:prSet phldr="0"/>
      <dgm:spPr/>
      <dgm:t>
        <a:bodyPr/>
        <a:lstStyle/>
        <a:p>
          <a:pPr rtl="0">
            <a:lnSpc>
              <a:spcPct val="100000"/>
            </a:lnSpc>
          </a:pPr>
          <a:r>
            <a:rPr lang="pl-PL" dirty="0">
              <a:latin typeface="Century Gothic" panose="020B0502020202020204"/>
            </a:rPr>
            <a:t>Żółte zęby, niezadbane dłonie, problemy z oddychaniem</a:t>
          </a:r>
          <a:endParaRPr lang="pl-PL" dirty="0"/>
        </a:p>
      </dgm:t>
    </dgm:pt>
    <dgm:pt modelId="{5B629E6F-443F-4817-AE65-339DD33E33E2}" type="parTrans" cxnId="{B7A46F92-4055-47BE-AB5E-FCA590080286}">
      <dgm:prSet/>
      <dgm:spPr/>
      <dgm:t>
        <a:bodyPr/>
        <a:lstStyle/>
        <a:p>
          <a:endParaRPr lang="en-US"/>
        </a:p>
      </dgm:t>
    </dgm:pt>
    <dgm:pt modelId="{4F61EE14-A8ED-4E38-AE6E-096D7826D422}" type="sibTrans" cxnId="{B7A46F92-4055-47BE-AB5E-FCA590080286}">
      <dgm:prSet/>
      <dgm:spPr/>
      <dgm:t>
        <a:bodyPr/>
        <a:lstStyle/>
        <a:p>
          <a:endParaRPr lang="en-US"/>
        </a:p>
      </dgm:t>
    </dgm:pt>
    <dgm:pt modelId="{74736283-3633-4ABB-85F9-8C2CB7368526}">
      <dgm:prSet/>
      <dgm:spPr/>
      <dgm:t>
        <a:bodyPr/>
        <a:lstStyle/>
        <a:p>
          <a:pPr>
            <a:lnSpc>
              <a:spcPct val="100000"/>
            </a:lnSpc>
          </a:pPr>
          <a:r>
            <a:rPr lang="pl-PL" dirty="0"/>
            <a:t>chorób układu krążenia, takich jak zawał serca, udar mózgu, choroba niedokrwienna kończyn dolnych</a:t>
          </a:r>
          <a:br>
            <a:rPr lang="pl-PL" dirty="0"/>
          </a:br>
          <a:r>
            <a:rPr lang="pl-PL" dirty="0"/>
            <a:t>20% zgonów z powodu chorób układu krążenia spowodowanych jest paleniem tytoniu</a:t>
          </a:r>
          <a:endParaRPr lang="en-US" dirty="0"/>
        </a:p>
      </dgm:t>
    </dgm:pt>
    <dgm:pt modelId="{B645FFCD-F997-4803-9B56-B31B1565E80B}" type="parTrans" cxnId="{CAE62BCF-FA62-48C4-A8AF-07B90E3C9FC0}">
      <dgm:prSet/>
      <dgm:spPr/>
      <dgm:t>
        <a:bodyPr/>
        <a:lstStyle/>
        <a:p>
          <a:endParaRPr lang="en-US"/>
        </a:p>
      </dgm:t>
    </dgm:pt>
    <dgm:pt modelId="{8AE6C432-7853-4DE3-A721-3C1779EEF797}" type="sibTrans" cxnId="{CAE62BCF-FA62-48C4-A8AF-07B90E3C9FC0}">
      <dgm:prSet/>
      <dgm:spPr/>
      <dgm:t>
        <a:bodyPr/>
        <a:lstStyle/>
        <a:p>
          <a:endParaRPr lang="en-US"/>
        </a:p>
      </dgm:t>
    </dgm:pt>
    <dgm:pt modelId="{8B2A0E95-B545-49B5-90AB-DF769B6F2BCC}">
      <dgm:prSet/>
      <dgm:spPr/>
      <dgm:t>
        <a:bodyPr/>
        <a:lstStyle/>
        <a:p>
          <a:pPr>
            <a:lnSpc>
              <a:spcPct val="100000"/>
            </a:lnSpc>
          </a:pPr>
          <a:r>
            <a:rPr lang="pl-PL" dirty="0"/>
            <a:t>nowotworów złośliwych, takich jak: rak płuc, rak jamy ustnej, gardła, krtani, przełyku, trzustki, pęcherza moczowego i nerek</a:t>
          </a:r>
          <a:br>
            <a:rPr lang="pl-PL" dirty="0"/>
          </a:br>
          <a:r>
            <a:rPr lang="pl-PL" dirty="0"/>
            <a:t>30% zgonów z powodu nowotworów spowodowanych jest paleniem tytoniu</a:t>
          </a:r>
          <a:endParaRPr lang="en-US" dirty="0"/>
        </a:p>
      </dgm:t>
    </dgm:pt>
    <dgm:pt modelId="{C0C47D27-B5C2-4BE3-AB0C-CFE6734AED09}" type="parTrans" cxnId="{8845F815-3705-4D63-9991-239A6A9CE238}">
      <dgm:prSet/>
      <dgm:spPr/>
      <dgm:t>
        <a:bodyPr/>
        <a:lstStyle/>
        <a:p>
          <a:endParaRPr lang="en-US"/>
        </a:p>
      </dgm:t>
    </dgm:pt>
    <dgm:pt modelId="{C59DBC87-7802-406A-B45B-F350C09FB0E3}" type="sibTrans" cxnId="{8845F815-3705-4D63-9991-239A6A9CE238}">
      <dgm:prSet/>
      <dgm:spPr/>
      <dgm:t>
        <a:bodyPr/>
        <a:lstStyle/>
        <a:p>
          <a:endParaRPr lang="en-US"/>
        </a:p>
      </dgm:t>
    </dgm:pt>
    <dgm:pt modelId="{E2446F5F-D63D-4D57-87F5-E34EF911C938}">
      <dgm:prSet/>
      <dgm:spPr/>
      <dgm:t>
        <a:bodyPr/>
        <a:lstStyle/>
        <a:p>
          <a:pPr>
            <a:lnSpc>
              <a:spcPct val="100000"/>
            </a:lnSpc>
          </a:pPr>
          <a:r>
            <a:rPr lang="pl-PL" dirty="0"/>
            <a:t>choroby zakrzepowo-zatorowej</a:t>
          </a:r>
          <a:br>
            <a:rPr lang="pl-PL" dirty="0"/>
          </a:br>
          <a:r>
            <a:rPr lang="pl-PL" dirty="0"/>
            <a:t>palenie papierosów podczas stosowania doustnych środków antykoncepcyjnych wielokrotnie zwiększa ryzyko zakrzepicy</a:t>
          </a:r>
          <a:endParaRPr lang="en-US" dirty="0"/>
        </a:p>
      </dgm:t>
    </dgm:pt>
    <dgm:pt modelId="{6BCD8285-3EA7-4250-98FA-31DC96B5C636}" type="parTrans" cxnId="{02420E98-4FD4-49A6-B50D-853028815AAE}">
      <dgm:prSet/>
      <dgm:spPr/>
      <dgm:t>
        <a:bodyPr/>
        <a:lstStyle/>
        <a:p>
          <a:endParaRPr lang="en-US"/>
        </a:p>
      </dgm:t>
    </dgm:pt>
    <dgm:pt modelId="{5DBEB0F2-A873-45FE-8654-11246F93D24B}" type="sibTrans" cxnId="{02420E98-4FD4-49A6-B50D-853028815AAE}">
      <dgm:prSet/>
      <dgm:spPr/>
      <dgm:t>
        <a:bodyPr/>
        <a:lstStyle/>
        <a:p>
          <a:endParaRPr lang="en-US"/>
        </a:p>
      </dgm:t>
    </dgm:pt>
    <dgm:pt modelId="{39F6BF3F-974D-4BAE-ACC8-A81B9301333D}">
      <dgm:prSet/>
      <dgm:spPr/>
      <dgm:t>
        <a:bodyPr/>
        <a:lstStyle/>
        <a:p>
          <a:pPr>
            <a:lnSpc>
              <a:spcPct val="100000"/>
            </a:lnSpc>
          </a:pPr>
          <a:r>
            <a:rPr lang="pl-PL" dirty="0"/>
            <a:t>chorób płuc, takich jak przewlekła obturacyjna choroba płuc </a:t>
          </a:r>
          <a:r>
            <a:rPr lang="pl-PL" dirty="0" err="1"/>
            <a:t>POChP</a:t>
          </a:r>
          <a:endParaRPr lang="en-US" dirty="0" err="1"/>
        </a:p>
      </dgm:t>
    </dgm:pt>
    <dgm:pt modelId="{FE142149-09D1-47BC-AB54-E8F99E224682}" type="parTrans" cxnId="{BB5E2F05-697D-49A2-883B-0DCE6A7E4709}">
      <dgm:prSet/>
      <dgm:spPr/>
      <dgm:t>
        <a:bodyPr/>
        <a:lstStyle/>
        <a:p>
          <a:endParaRPr lang="en-US"/>
        </a:p>
      </dgm:t>
    </dgm:pt>
    <dgm:pt modelId="{0F1EC798-C1CD-4F7D-BAE5-3724F5CC9CF5}" type="sibTrans" cxnId="{BB5E2F05-697D-49A2-883B-0DCE6A7E4709}">
      <dgm:prSet/>
      <dgm:spPr/>
      <dgm:t>
        <a:bodyPr/>
        <a:lstStyle/>
        <a:p>
          <a:endParaRPr lang="en-US"/>
        </a:p>
      </dgm:t>
    </dgm:pt>
    <dgm:pt modelId="{D62A1BDA-04DD-4C06-8A68-805B97CCFBD4}" type="pres">
      <dgm:prSet presAssocID="{B2EC34C4-A3F4-4156-8EEB-76F9451B3787}" presName="root" presStyleCnt="0">
        <dgm:presLayoutVars>
          <dgm:dir/>
          <dgm:resizeHandles val="exact"/>
        </dgm:presLayoutVars>
      </dgm:prSet>
      <dgm:spPr/>
    </dgm:pt>
    <dgm:pt modelId="{06E18677-A6E0-4D4E-A437-C767EDF06377}" type="pres">
      <dgm:prSet presAssocID="{A6044E4E-A66B-4353-BB15-D44DFF7C3A6A}" presName="compNode" presStyleCnt="0"/>
      <dgm:spPr/>
    </dgm:pt>
    <dgm:pt modelId="{BDEB76C1-15C0-4406-8638-4A128CE0C0A7}" type="pres">
      <dgm:prSet presAssocID="{A6044E4E-A66B-4353-BB15-D44DFF7C3A6A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Open Hand"/>
        </a:ext>
      </dgm:extLst>
    </dgm:pt>
    <dgm:pt modelId="{DD5E7487-127E-4921-92FD-897BB89181A6}" type="pres">
      <dgm:prSet presAssocID="{A6044E4E-A66B-4353-BB15-D44DFF7C3A6A}" presName="spaceRect" presStyleCnt="0"/>
      <dgm:spPr/>
    </dgm:pt>
    <dgm:pt modelId="{33BAE2BE-C69E-4C43-A6FA-8947B062F8E4}" type="pres">
      <dgm:prSet presAssocID="{A6044E4E-A66B-4353-BB15-D44DFF7C3A6A}" presName="textRect" presStyleLbl="revTx" presStyleIdx="0" presStyleCnt="5">
        <dgm:presLayoutVars>
          <dgm:chMax val="1"/>
          <dgm:chPref val="1"/>
        </dgm:presLayoutVars>
      </dgm:prSet>
      <dgm:spPr/>
    </dgm:pt>
    <dgm:pt modelId="{1A00DF3E-3BF8-41C6-869C-EC67A1E31F6F}" type="pres">
      <dgm:prSet presAssocID="{4F61EE14-A8ED-4E38-AE6E-096D7826D422}" presName="sibTrans" presStyleCnt="0"/>
      <dgm:spPr/>
    </dgm:pt>
    <dgm:pt modelId="{61AA5E4F-C419-4C0E-B690-E227A4C52248}" type="pres">
      <dgm:prSet presAssocID="{74736283-3633-4ABB-85F9-8C2CB7368526}" presName="compNode" presStyleCnt="0"/>
      <dgm:spPr/>
    </dgm:pt>
    <dgm:pt modelId="{4D4FAEBB-CA28-41A5-A963-E044A0995604}" type="pres">
      <dgm:prSet presAssocID="{74736283-3633-4ABB-85F9-8C2CB7368526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art Organ"/>
        </a:ext>
      </dgm:extLst>
    </dgm:pt>
    <dgm:pt modelId="{F1816513-554D-42B2-BE66-4A88E21F4C90}" type="pres">
      <dgm:prSet presAssocID="{74736283-3633-4ABB-85F9-8C2CB7368526}" presName="spaceRect" presStyleCnt="0"/>
      <dgm:spPr/>
    </dgm:pt>
    <dgm:pt modelId="{7EBAFE1A-43F2-4616-B37C-88FA9D1C9262}" type="pres">
      <dgm:prSet presAssocID="{74736283-3633-4ABB-85F9-8C2CB7368526}" presName="textRect" presStyleLbl="revTx" presStyleIdx="1" presStyleCnt="5">
        <dgm:presLayoutVars>
          <dgm:chMax val="1"/>
          <dgm:chPref val="1"/>
        </dgm:presLayoutVars>
      </dgm:prSet>
      <dgm:spPr/>
    </dgm:pt>
    <dgm:pt modelId="{4D4DDC58-8FEF-4D96-8F9A-BE8E37F489CD}" type="pres">
      <dgm:prSet presAssocID="{8AE6C432-7853-4DE3-A721-3C1779EEF797}" presName="sibTrans" presStyleCnt="0"/>
      <dgm:spPr/>
    </dgm:pt>
    <dgm:pt modelId="{1E6D1453-3020-46AC-BCE5-21B9E1CB3DFC}" type="pres">
      <dgm:prSet presAssocID="{8B2A0E95-B545-49B5-90AB-DF769B6F2BCC}" presName="compNode" presStyleCnt="0"/>
      <dgm:spPr/>
    </dgm:pt>
    <dgm:pt modelId="{4B130557-DA32-422D-A9A4-4358BA828B5F}" type="pres">
      <dgm:prSet presAssocID="{8B2A0E95-B545-49B5-90AB-DF769B6F2BCC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łuca"/>
        </a:ext>
      </dgm:extLst>
    </dgm:pt>
    <dgm:pt modelId="{FBD9BD19-7198-4BF3-8FC3-51D51FB09CA1}" type="pres">
      <dgm:prSet presAssocID="{8B2A0E95-B545-49B5-90AB-DF769B6F2BCC}" presName="spaceRect" presStyleCnt="0"/>
      <dgm:spPr/>
    </dgm:pt>
    <dgm:pt modelId="{BBD180DE-EDE0-4832-A3BB-1AE9A209BAB7}" type="pres">
      <dgm:prSet presAssocID="{8B2A0E95-B545-49B5-90AB-DF769B6F2BCC}" presName="textRect" presStyleLbl="revTx" presStyleIdx="2" presStyleCnt="5">
        <dgm:presLayoutVars>
          <dgm:chMax val="1"/>
          <dgm:chPref val="1"/>
        </dgm:presLayoutVars>
      </dgm:prSet>
      <dgm:spPr/>
    </dgm:pt>
    <dgm:pt modelId="{94427966-E906-4FFD-B6CF-06133CA2E7C6}" type="pres">
      <dgm:prSet presAssocID="{C59DBC87-7802-406A-B45B-F350C09FB0E3}" presName="sibTrans" presStyleCnt="0"/>
      <dgm:spPr/>
    </dgm:pt>
    <dgm:pt modelId="{36CEA5DE-27C0-47EA-834F-011E76FCAB3F}" type="pres">
      <dgm:prSet presAssocID="{E2446F5F-D63D-4D57-87F5-E34EF911C938}" presName="compNode" presStyleCnt="0"/>
      <dgm:spPr/>
    </dgm:pt>
    <dgm:pt modelId="{FDAE7D1D-A7F5-4806-ABD1-896F9829DBD4}" type="pres">
      <dgm:prSet presAssocID="{E2446F5F-D63D-4D57-87F5-E34EF911C938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alenie"/>
        </a:ext>
      </dgm:extLst>
    </dgm:pt>
    <dgm:pt modelId="{CF223557-27B1-49B6-8065-D7CC2B280B08}" type="pres">
      <dgm:prSet presAssocID="{E2446F5F-D63D-4D57-87F5-E34EF911C938}" presName="spaceRect" presStyleCnt="0"/>
      <dgm:spPr/>
    </dgm:pt>
    <dgm:pt modelId="{C7E12AA7-2334-441F-ADCC-D46F3405A670}" type="pres">
      <dgm:prSet presAssocID="{E2446F5F-D63D-4D57-87F5-E34EF911C938}" presName="textRect" presStyleLbl="revTx" presStyleIdx="3" presStyleCnt="5">
        <dgm:presLayoutVars>
          <dgm:chMax val="1"/>
          <dgm:chPref val="1"/>
        </dgm:presLayoutVars>
      </dgm:prSet>
      <dgm:spPr/>
    </dgm:pt>
    <dgm:pt modelId="{BA6D1E7E-CEB3-4CDB-9E81-AAD03874E359}" type="pres">
      <dgm:prSet presAssocID="{5DBEB0F2-A873-45FE-8654-11246F93D24B}" presName="sibTrans" presStyleCnt="0"/>
      <dgm:spPr/>
    </dgm:pt>
    <dgm:pt modelId="{CFF074FE-2374-48DD-B9C2-351C56D2BEC5}" type="pres">
      <dgm:prSet presAssocID="{39F6BF3F-974D-4BAE-ACC8-A81B9301333D}" presName="compNode" presStyleCnt="0"/>
      <dgm:spPr/>
    </dgm:pt>
    <dgm:pt modelId="{9E67A91A-EDAC-403D-AA42-CAE80441BB58}" type="pres">
      <dgm:prSet presAssocID="{39F6BF3F-974D-4BAE-ACC8-A81B9301333D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tetoskop"/>
        </a:ext>
      </dgm:extLst>
    </dgm:pt>
    <dgm:pt modelId="{BDF90E7D-FB5D-46EF-A165-16C402AA0642}" type="pres">
      <dgm:prSet presAssocID="{39F6BF3F-974D-4BAE-ACC8-A81B9301333D}" presName="spaceRect" presStyleCnt="0"/>
      <dgm:spPr/>
    </dgm:pt>
    <dgm:pt modelId="{35039183-770B-464F-B64E-BEEED6FBB28D}" type="pres">
      <dgm:prSet presAssocID="{39F6BF3F-974D-4BAE-ACC8-A81B9301333D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7A35F501-55E2-42AA-9B18-F8F3AA0678AF}" type="presOf" srcId="{39F6BF3F-974D-4BAE-ACC8-A81B9301333D}" destId="{35039183-770B-464F-B64E-BEEED6FBB28D}" srcOrd="0" destOrd="0" presId="urn:microsoft.com/office/officeart/2018/2/layout/IconLabelList"/>
    <dgm:cxn modelId="{BB5E2F05-697D-49A2-883B-0DCE6A7E4709}" srcId="{B2EC34C4-A3F4-4156-8EEB-76F9451B3787}" destId="{39F6BF3F-974D-4BAE-ACC8-A81B9301333D}" srcOrd="4" destOrd="0" parTransId="{FE142149-09D1-47BC-AB54-E8F99E224682}" sibTransId="{0F1EC798-C1CD-4F7D-BAE5-3724F5CC9CF5}"/>
    <dgm:cxn modelId="{8845F815-3705-4D63-9991-239A6A9CE238}" srcId="{B2EC34C4-A3F4-4156-8EEB-76F9451B3787}" destId="{8B2A0E95-B545-49B5-90AB-DF769B6F2BCC}" srcOrd="2" destOrd="0" parTransId="{C0C47D27-B5C2-4BE3-AB0C-CFE6734AED09}" sibTransId="{C59DBC87-7802-406A-B45B-F350C09FB0E3}"/>
    <dgm:cxn modelId="{BF07AD29-FD15-435F-9578-E310699A5CEE}" type="presOf" srcId="{B2EC34C4-A3F4-4156-8EEB-76F9451B3787}" destId="{D62A1BDA-04DD-4C06-8A68-805B97CCFBD4}" srcOrd="0" destOrd="0" presId="urn:microsoft.com/office/officeart/2018/2/layout/IconLabelList"/>
    <dgm:cxn modelId="{73C9315B-AEA7-465F-B223-8ABF29D7623A}" type="presOf" srcId="{74736283-3633-4ABB-85F9-8C2CB7368526}" destId="{7EBAFE1A-43F2-4616-B37C-88FA9D1C9262}" srcOrd="0" destOrd="0" presId="urn:microsoft.com/office/officeart/2018/2/layout/IconLabelList"/>
    <dgm:cxn modelId="{B7A46F92-4055-47BE-AB5E-FCA590080286}" srcId="{B2EC34C4-A3F4-4156-8EEB-76F9451B3787}" destId="{A6044E4E-A66B-4353-BB15-D44DFF7C3A6A}" srcOrd="0" destOrd="0" parTransId="{5B629E6F-443F-4817-AE65-339DD33E33E2}" sibTransId="{4F61EE14-A8ED-4E38-AE6E-096D7826D422}"/>
    <dgm:cxn modelId="{02420E98-4FD4-49A6-B50D-853028815AAE}" srcId="{B2EC34C4-A3F4-4156-8EEB-76F9451B3787}" destId="{E2446F5F-D63D-4D57-87F5-E34EF911C938}" srcOrd="3" destOrd="0" parTransId="{6BCD8285-3EA7-4250-98FA-31DC96B5C636}" sibTransId="{5DBEB0F2-A873-45FE-8654-11246F93D24B}"/>
    <dgm:cxn modelId="{00C4B5AC-E5C5-4435-BD2F-22D07EB09889}" type="presOf" srcId="{E2446F5F-D63D-4D57-87F5-E34EF911C938}" destId="{C7E12AA7-2334-441F-ADCC-D46F3405A670}" srcOrd="0" destOrd="0" presId="urn:microsoft.com/office/officeart/2018/2/layout/IconLabelList"/>
    <dgm:cxn modelId="{CAE62BCF-FA62-48C4-A8AF-07B90E3C9FC0}" srcId="{B2EC34C4-A3F4-4156-8EEB-76F9451B3787}" destId="{74736283-3633-4ABB-85F9-8C2CB7368526}" srcOrd="1" destOrd="0" parTransId="{B645FFCD-F997-4803-9B56-B31B1565E80B}" sibTransId="{8AE6C432-7853-4DE3-A721-3C1779EEF797}"/>
    <dgm:cxn modelId="{3BAFB5D4-F165-490C-8140-97DA3D8D6BC7}" type="presOf" srcId="{8B2A0E95-B545-49B5-90AB-DF769B6F2BCC}" destId="{BBD180DE-EDE0-4832-A3BB-1AE9A209BAB7}" srcOrd="0" destOrd="0" presId="urn:microsoft.com/office/officeart/2018/2/layout/IconLabelList"/>
    <dgm:cxn modelId="{7D7C55E3-4E3D-48ED-AF60-94E4F32D50AD}" type="presOf" srcId="{A6044E4E-A66B-4353-BB15-D44DFF7C3A6A}" destId="{33BAE2BE-C69E-4C43-A6FA-8947B062F8E4}" srcOrd="0" destOrd="0" presId="urn:microsoft.com/office/officeart/2018/2/layout/IconLabelList"/>
    <dgm:cxn modelId="{426755B8-77BC-4153-B350-88AE2B732213}" type="presParOf" srcId="{D62A1BDA-04DD-4C06-8A68-805B97CCFBD4}" destId="{06E18677-A6E0-4D4E-A437-C767EDF06377}" srcOrd="0" destOrd="0" presId="urn:microsoft.com/office/officeart/2018/2/layout/IconLabelList"/>
    <dgm:cxn modelId="{6336DDAA-AA10-481D-A144-A7205A85C500}" type="presParOf" srcId="{06E18677-A6E0-4D4E-A437-C767EDF06377}" destId="{BDEB76C1-15C0-4406-8638-4A128CE0C0A7}" srcOrd="0" destOrd="0" presId="urn:microsoft.com/office/officeart/2018/2/layout/IconLabelList"/>
    <dgm:cxn modelId="{C5B6F3D2-1427-43CA-A509-D281568C6ADC}" type="presParOf" srcId="{06E18677-A6E0-4D4E-A437-C767EDF06377}" destId="{DD5E7487-127E-4921-92FD-897BB89181A6}" srcOrd="1" destOrd="0" presId="urn:microsoft.com/office/officeart/2018/2/layout/IconLabelList"/>
    <dgm:cxn modelId="{7B98E59A-0B0D-4977-8284-D430F246CDD8}" type="presParOf" srcId="{06E18677-A6E0-4D4E-A437-C767EDF06377}" destId="{33BAE2BE-C69E-4C43-A6FA-8947B062F8E4}" srcOrd="2" destOrd="0" presId="urn:microsoft.com/office/officeart/2018/2/layout/IconLabelList"/>
    <dgm:cxn modelId="{86AA12FD-757F-4467-A851-82F9E5018B4D}" type="presParOf" srcId="{D62A1BDA-04DD-4C06-8A68-805B97CCFBD4}" destId="{1A00DF3E-3BF8-41C6-869C-EC67A1E31F6F}" srcOrd="1" destOrd="0" presId="urn:microsoft.com/office/officeart/2018/2/layout/IconLabelList"/>
    <dgm:cxn modelId="{F9BFFAE5-1DEB-4BFC-A4BF-B8F71F14AC33}" type="presParOf" srcId="{D62A1BDA-04DD-4C06-8A68-805B97CCFBD4}" destId="{61AA5E4F-C419-4C0E-B690-E227A4C52248}" srcOrd="2" destOrd="0" presId="urn:microsoft.com/office/officeart/2018/2/layout/IconLabelList"/>
    <dgm:cxn modelId="{CE16D7C6-066F-40BB-9690-68599374FA34}" type="presParOf" srcId="{61AA5E4F-C419-4C0E-B690-E227A4C52248}" destId="{4D4FAEBB-CA28-41A5-A963-E044A0995604}" srcOrd="0" destOrd="0" presId="urn:microsoft.com/office/officeart/2018/2/layout/IconLabelList"/>
    <dgm:cxn modelId="{62BFDE9D-7F17-407C-BB83-0D95D0903054}" type="presParOf" srcId="{61AA5E4F-C419-4C0E-B690-E227A4C52248}" destId="{F1816513-554D-42B2-BE66-4A88E21F4C90}" srcOrd="1" destOrd="0" presId="urn:microsoft.com/office/officeart/2018/2/layout/IconLabelList"/>
    <dgm:cxn modelId="{334F62C8-E754-4E40-9487-296943E06665}" type="presParOf" srcId="{61AA5E4F-C419-4C0E-B690-E227A4C52248}" destId="{7EBAFE1A-43F2-4616-B37C-88FA9D1C9262}" srcOrd="2" destOrd="0" presId="urn:microsoft.com/office/officeart/2018/2/layout/IconLabelList"/>
    <dgm:cxn modelId="{3F29EF39-459D-4768-B9D6-60F7542C7CF5}" type="presParOf" srcId="{D62A1BDA-04DD-4C06-8A68-805B97CCFBD4}" destId="{4D4DDC58-8FEF-4D96-8F9A-BE8E37F489CD}" srcOrd="3" destOrd="0" presId="urn:microsoft.com/office/officeart/2018/2/layout/IconLabelList"/>
    <dgm:cxn modelId="{DC60040A-85DF-41ED-BBE0-3C724032E19F}" type="presParOf" srcId="{D62A1BDA-04DD-4C06-8A68-805B97CCFBD4}" destId="{1E6D1453-3020-46AC-BCE5-21B9E1CB3DFC}" srcOrd="4" destOrd="0" presId="urn:microsoft.com/office/officeart/2018/2/layout/IconLabelList"/>
    <dgm:cxn modelId="{87F1AA8F-EF0D-45F8-BF32-841EFC7B3CF0}" type="presParOf" srcId="{1E6D1453-3020-46AC-BCE5-21B9E1CB3DFC}" destId="{4B130557-DA32-422D-A9A4-4358BA828B5F}" srcOrd="0" destOrd="0" presId="urn:microsoft.com/office/officeart/2018/2/layout/IconLabelList"/>
    <dgm:cxn modelId="{8F2FAC7D-A794-4B16-8E76-1688414FEFC4}" type="presParOf" srcId="{1E6D1453-3020-46AC-BCE5-21B9E1CB3DFC}" destId="{FBD9BD19-7198-4BF3-8FC3-51D51FB09CA1}" srcOrd="1" destOrd="0" presId="urn:microsoft.com/office/officeart/2018/2/layout/IconLabelList"/>
    <dgm:cxn modelId="{2C54207E-B50C-44DB-94E9-E4767FBE52F8}" type="presParOf" srcId="{1E6D1453-3020-46AC-BCE5-21B9E1CB3DFC}" destId="{BBD180DE-EDE0-4832-A3BB-1AE9A209BAB7}" srcOrd="2" destOrd="0" presId="urn:microsoft.com/office/officeart/2018/2/layout/IconLabelList"/>
    <dgm:cxn modelId="{8EE3E723-FB8C-43D2-8D67-17E9E5C1A9E7}" type="presParOf" srcId="{D62A1BDA-04DD-4C06-8A68-805B97CCFBD4}" destId="{94427966-E906-4FFD-B6CF-06133CA2E7C6}" srcOrd="5" destOrd="0" presId="urn:microsoft.com/office/officeart/2018/2/layout/IconLabelList"/>
    <dgm:cxn modelId="{F073F817-8171-4B41-A2BC-368B9F826857}" type="presParOf" srcId="{D62A1BDA-04DD-4C06-8A68-805B97CCFBD4}" destId="{36CEA5DE-27C0-47EA-834F-011E76FCAB3F}" srcOrd="6" destOrd="0" presId="urn:microsoft.com/office/officeart/2018/2/layout/IconLabelList"/>
    <dgm:cxn modelId="{70747A22-58F3-4D4D-BEF8-9CAD11236F09}" type="presParOf" srcId="{36CEA5DE-27C0-47EA-834F-011E76FCAB3F}" destId="{FDAE7D1D-A7F5-4806-ABD1-896F9829DBD4}" srcOrd="0" destOrd="0" presId="urn:microsoft.com/office/officeart/2018/2/layout/IconLabelList"/>
    <dgm:cxn modelId="{8B2C6A09-467D-41C8-A277-44B8E3CDAFAE}" type="presParOf" srcId="{36CEA5DE-27C0-47EA-834F-011E76FCAB3F}" destId="{CF223557-27B1-49B6-8065-D7CC2B280B08}" srcOrd="1" destOrd="0" presId="urn:microsoft.com/office/officeart/2018/2/layout/IconLabelList"/>
    <dgm:cxn modelId="{D7B3D7EC-BE63-423A-8DD6-1D2F45B733E3}" type="presParOf" srcId="{36CEA5DE-27C0-47EA-834F-011E76FCAB3F}" destId="{C7E12AA7-2334-441F-ADCC-D46F3405A670}" srcOrd="2" destOrd="0" presId="urn:microsoft.com/office/officeart/2018/2/layout/IconLabelList"/>
    <dgm:cxn modelId="{B49F2EBA-94E5-4A17-B6A9-6C98638E3F97}" type="presParOf" srcId="{D62A1BDA-04DD-4C06-8A68-805B97CCFBD4}" destId="{BA6D1E7E-CEB3-4CDB-9E81-AAD03874E359}" srcOrd="7" destOrd="0" presId="urn:microsoft.com/office/officeart/2018/2/layout/IconLabelList"/>
    <dgm:cxn modelId="{88F48D88-C123-4354-875A-4C7D37DE9BAF}" type="presParOf" srcId="{D62A1BDA-04DD-4C06-8A68-805B97CCFBD4}" destId="{CFF074FE-2374-48DD-B9C2-351C56D2BEC5}" srcOrd="8" destOrd="0" presId="urn:microsoft.com/office/officeart/2018/2/layout/IconLabelList"/>
    <dgm:cxn modelId="{C7E0628F-E615-40CA-80A2-C090375611AC}" type="presParOf" srcId="{CFF074FE-2374-48DD-B9C2-351C56D2BEC5}" destId="{9E67A91A-EDAC-403D-AA42-CAE80441BB58}" srcOrd="0" destOrd="0" presId="urn:microsoft.com/office/officeart/2018/2/layout/IconLabelList"/>
    <dgm:cxn modelId="{82C22EEC-5F9C-4529-95F4-A0579E9A48C0}" type="presParOf" srcId="{CFF074FE-2374-48DD-B9C2-351C56D2BEC5}" destId="{BDF90E7D-FB5D-46EF-A165-16C402AA0642}" srcOrd="1" destOrd="0" presId="urn:microsoft.com/office/officeart/2018/2/layout/IconLabelList"/>
    <dgm:cxn modelId="{DA36054F-AC04-4657-8898-26F5D4D1629E}" type="presParOf" srcId="{CFF074FE-2374-48DD-B9C2-351C56D2BEC5}" destId="{35039183-770B-464F-B64E-BEEED6FBB28D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5FB5EB3-EE94-403A-80C3-06C91FF526BD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accent6_2" csCatId="accent6" phldr="1"/>
      <dgm:spPr/>
      <dgm:t>
        <a:bodyPr/>
        <a:lstStyle/>
        <a:p>
          <a:endParaRPr lang="en-US"/>
        </a:p>
      </dgm:t>
    </dgm:pt>
    <dgm:pt modelId="{6864E31A-0823-477E-A9A1-881993E0C09F}">
      <dgm:prSet/>
      <dgm:spPr/>
      <dgm:t>
        <a:bodyPr/>
        <a:lstStyle/>
        <a:p>
          <a:r>
            <a:rPr lang="pl-PL"/>
            <a:t>Alkoholowe stłuszczenie wątroby</a:t>
          </a:r>
          <a:endParaRPr lang="en-US"/>
        </a:p>
      </dgm:t>
    </dgm:pt>
    <dgm:pt modelId="{D2503ECA-43F8-4F17-B8E3-661B2EADF726}" type="parTrans" cxnId="{A05F06B1-F8FF-4DC0-8EF4-CD877C0C711F}">
      <dgm:prSet/>
      <dgm:spPr/>
      <dgm:t>
        <a:bodyPr/>
        <a:lstStyle/>
        <a:p>
          <a:endParaRPr lang="en-US"/>
        </a:p>
      </dgm:t>
    </dgm:pt>
    <dgm:pt modelId="{841CC425-52D3-4D8A-AFFD-50525905885B}" type="sibTrans" cxnId="{A05F06B1-F8FF-4DC0-8EF4-CD877C0C711F}">
      <dgm:prSet/>
      <dgm:spPr/>
      <dgm:t>
        <a:bodyPr/>
        <a:lstStyle/>
        <a:p>
          <a:endParaRPr lang="en-US"/>
        </a:p>
      </dgm:t>
    </dgm:pt>
    <dgm:pt modelId="{CAAD0354-48D4-4DB8-A526-5D3102EBF19A}">
      <dgm:prSet/>
      <dgm:spPr/>
      <dgm:t>
        <a:bodyPr/>
        <a:lstStyle/>
        <a:p>
          <a:r>
            <a:rPr lang="pl-PL"/>
            <a:t>Zapalanie wątroby</a:t>
          </a:r>
          <a:endParaRPr lang="en-US"/>
        </a:p>
      </dgm:t>
    </dgm:pt>
    <dgm:pt modelId="{BA4701C5-66B7-4516-B52D-7EA08BE45630}" type="parTrans" cxnId="{B972DDFA-6450-481D-B6F3-67F4E43C1D18}">
      <dgm:prSet/>
      <dgm:spPr/>
      <dgm:t>
        <a:bodyPr/>
        <a:lstStyle/>
        <a:p>
          <a:endParaRPr lang="en-US"/>
        </a:p>
      </dgm:t>
    </dgm:pt>
    <dgm:pt modelId="{77B7F7F2-D2A4-4BA9-8B5D-3A6AE51E2BAC}" type="sibTrans" cxnId="{B972DDFA-6450-481D-B6F3-67F4E43C1D18}">
      <dgm:prSet/>
      <dgm:spPr/>
      <dgm:t>
        <a:bodyPr/>
        <a:lstStyle/>
        <a:p>
          <a:endParaRPr lang="en-US"/>
        </a:p>
      </dgm:t>
    </dgm:pt>
    <dgm:pt modelId="{919F236F-C44A-43F9-94EA-51D1BA624E80}">
      <dgm:prSet/>
      <dgm:spPr/>
      <dgm:t>
        <a:bodyPr/>
        <a:lstStyle/>
        <a:p>
          <a:r>
            <a:rPr lang="pl-PL"/>
            <a:t>Marskość wątroby</a:t>
          </a:r>
          <a:endParaRPr lang="en-US"/>
        </a:p>
      </dgm:t>
    </dgm:pt>
    <dgm:pt modelId="{F27E0A07-B2F4-44A1-89D3-47D9CA937E70}" type="parTrans" cxnId="{130A6571-A238-413A-9553-3849BBE146A8}">
      <dgm:prSet/>
      <dgm:spPr/>
      <dgm:t>
        <a:bodyPr/>
        <a:lstStyle/>
        <a:p>
          <a:endParaRPr lang="en-US"/>
        </a:p>
      </dgm:t>
    </dgm:pt>
    <dgm:pt modelId="{A990F4F7-F78D-4E5B-9A50-6DB44AE6C308}" type="sibTrans" cxnId="{130A6571-A238-413A-9553-3849BBE146A8}">
      <dgm:prSet/>
      <dgm:spPr/>
      <dgm:t>
        <a:bodyPr/>
        <a:lstStyle/>
        <a:p>
          <a:endParaRPr lang="en-US"/>
        </a:p>
      </dgm:t>
    </dgm:pt>
    <dgm:pt modelId="{62654BD2-C7EE-4F1C-B44A-CC3E801DD2B5}" type="pres">
      <dgm:prSet presAssocID="{C5FB5EB3-EE94-403A-80C3-06C91FF526BD}" presName="root" presStyleCnt="0">
        <dgm:presLayoutVars>
          <dgm:dir/>
          <dgm:resizeHandles val="exact"/>
        </dgm:presLayoutVars>
      </dgm:prSet>
      <dgm:spPr/>
    </dgm:pt>
    <dgm:pt modelId="{EA179371-DDED-49EC-B8D8-47FCF96DB999}" type="pres">
      <dgm:prSet presAssocID="{6864E31A-0823-477E-A9A1-881993E0C09F}" presName="compNode" presStyleCnt="0"/>
      <dgm:spPr/>
    </dgm:pt>
    <dgm:pt modelId="{D0711880-0938-421D-AAD1-B392E40CCA8E}" type="pres">
      <dgm:prSet presAssocID="{6864E31A-0823-477E-A9A1-881993E0C09F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utelka"/>
        </a:ext>
      </dgm:extLst>
    </dgm:pt>
    <dgm:pt modelId="{8C74F9EE-3974-4DE2-AF9E-7DD1094F2F8C}" type="pres">
      <dgm:prSet presAssocID="{6864E31A-0823-477E-A9A1-881993E0C09F}" presName="spaceRect" presStyleCnt="0"/>
      <dgm:spPr/>
    </dgm:pt>
    <dgm:pt modelId="{82A4A2EB-2313-457C-ADAC-7A6637638F2C}" type="pres">
      <dgm:prSet presAssocID="{6864E31A-0823-477E-A9A1-881993E0C09F}" presName="textRect" presStyleLbl="revTx" presStyleIdx="0" presStyleCnt="3">
        <dgm:presLayoutVars>
          <dgm:chMax val="1"/>
          <dgm:chPref val="1"/>
        </dgm:presLayoutVars>
      </dgm:prSet>
      <dgm:spPr/>
    </dgm:pt>
    <dgm:pt modelId="{A1162526-2F84-4DE8-99D4-353FB8624EFE}" type="pres">
      <dgm:prSet presAssocID="{841CC425-52D3-4D8A-AFFD-50525905885B}" presName="sibTrans" presStyleCnt="0"/>
      <dgm:spPr/>
    </dgm:pt>
    <dgm:pt modelId="{29C68AAB-3FC8-4698-8D08-05026A2BFA0E}" type="pres">
      <dgm:prSet presAssocID="{CAAD0354-48D4-4DB8-A526-5D3102EBF19A}" presName="compNode" presStyleCnt="0"/>
      <dgm:spPr/>
    </dgm:pt>
    <dgm:pt modelId="{C82DDBA3-9BBD-4A2F-9A2F-B76D82D15105}" type="pres">
      <dgm:prSet presAssocID="{CAAD0354-48D4-4DB8-A526-5D3102EBF19A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kteria kontur"/>
        </a:ext>
      </dgm:extLst>
    </dgm:pt>
    <dgm:pt modelId="{ABEBFFD0-8EC0-4EB2-90B7-FC418A7ED857}" type="pres">
      <dgm:prSet presAssocID="{CAAD0354-48D4-4DB8-A526-5D3102EBF19A}" presName="spaceRect" presStyleCnt="0"/>
      <dgm:spPr/>
    </dgm:pt>
    <dgm:pt modelId="{AB2350E3-F0F7-4329-A579-35D0B79FC15E}" type="pres">
      <dgm:prSet presAssocID="{CAAD0354-48D4-4DB8-A526-5D3102EBF19A}" presName="textRect" presStyleLbl="revTx" presStyleIdx="1" presStyleCnt="3">
        <dgm:presLayoutVars>
          <dgm:chMax val="1"/>
          <dgm:chPref val="1"/>
        </dgm:presLayoutVars>
      </dgm:prSet>
      <dgm:spPr/>
    </dgm:pt>
    <dgm:pt modelId="{1B76F959-502C-48DA-B667-61836C977D6A}" type="pres">
      <dgm:prSet presAssocID="{77B7F7F2-D2A4-4BA9-8B5D-3A6AE51E2BAC}" presName="sibTrans" presStyleCnt="0"/>
      <dgm:spPr/>
    </dgm:pt>
    <dgm:pt modelId="{C6C3720E-314A-4F78-A80A-D4C0EDBC6430}" type="pres">
      <dgm:prSet presAssocID="{919F236F-C44A-43F9-94EA-51D1BA624E80}" presName="compNode" presStyleCnt="0"/>
      <dgm:spPr/>
    </dgm:pt>
    <dgm:pt modelId="{E6AB095C-6EBA-494A-874C-8FC6223FDD59}" type="pres">
      <dgm:prSet presAssocID="{919F236F-C44A-43F9-94EA-51D1BA624E80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Kroplówka"/>
        </a:ext>
      </dgm:extLst>
    </dgm:pt>
    <dgm:pt modelId="{098CC082-013E-4364-9A42-A24174C4C78E}" type="pres">
      <dgm:prSet presAssocID="{919F236F-C44A-43F9-94EA-51D1BA624E80}" presName="spaceRect" presStyleCnt="0"/>
      <dgm:spPr/>
    </dgm:pt>
    <dgm:pt modelId="{354C7292-C08A-4EDE-B330-5865927FF1FB}" type="pres">
      <dgm:prSet presAssocID="{919F236F-C44A-43F9-94EA-51D1BA624E80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E5702970-BE3B-4206-8C0D-54CCB41B93C9}" type="presOf" srcId="{6864E31A-0823-477E-A9A1-881993E0C09F}" destId="{82A4A2EB-2313-457C-ADAC-7A6637638F2C}" srcOrd="0" destOrd="0" presId="urn:microsoft.com/office/officeart/2018/2/layout/IconLabelList"/>
    <dgm:cxn modelId="{130A6571-A238-413A-9553-3849BBE146A8}" srcId="{C5FB5EB3-EE94-403A-80C3-06C91FF526BD}" destId="{919F236F-C44A-43F9-94EA-51D1BA624E80}" srcOrd="2" destOrd="0" parTransId="{F27E0A07-B2F4-44A1-89D3-47D9CA937E70}" sibTransId="{A990F4F7-F78D-4E5B-9A50-6DB44AE6C308}"/>
    <dgm:cxn modelId="{77FC6CA5-1711-44C4-9F6F-7AA2116A8E16}" type="presOf" srcId="{919F236F-C44A-43F9-94EA-51D1BA624E80}" destId="{354C7292-C08A-4EDE-B330-5865927FF1FB}" srcOrd="0" destOrd="0" presId="urn:microsoft.com/office/officeart/2018/2/layout/IconLabelList"/>
    <dgm:cxn modelId="{A05F06B1-F8FF-4DC0-8EF4-CD877C0C711F}" srcId="{C5FB5EB3-EE94-403A-80C3-06C91FF526BD}" destId="{6864E31A-0823-477E-A9A1-881993E0C09F}" srcOrd="0" destOrd="0" parTransId="{D2503ECA-43F8-4F17-B8E3-661B2EADF726}" sibTransId="{841CC425-52D3-4D8A-AFFD-50525905885B}"/>
    <dgm:cxn modelId="{072AD0C7-ABA6-4F4B-BD5B-4E59581161AD}" type="presOf" srcId="{CAAD0354-48D4-4DB8-A526-5D3102EBF19A}" destId="{AB2350E3-F0F7-4329-A579-35D0B79FC15E}" srcOrd="0" destOrd="0" presId="urn:microsoft.com/office/officeart/2018/2/layout/IconLabelList"/>
    <dgm:cxn modelId="{5CB728E5-996C-4A0A-8CCD-DA5063E684D1}" type="presOf" srcId="{C5FB5EB3-EE94-403A-80C3-06C91FF526BD}" destId="{62654BD2-C7EE-4F1C-B44A-CC3E801DD2B5}" srcOrd="0" destOrd="0" presId="urn:microsoft.com/office/officeart/2018/2/layout/IconLabelList"/>
    <dgm:cxn modelId="{B972DDFA-6450-481D-B6F3-67F4E43C1D18}" srcId="{C5FB5EB3-EE94-403A-80C3-06C91FF526BD}" destId="{CAAD0354-48D4-4DB8-A526-5D3102EBF19A}" srcOrd="1" destOrd="0" parTransId="{BA4701C5-66B7-4516-B52D-7EA08BE45630}" sibTransId="{77B7F7F2-D2A4-4BA9-8B5D-3A6AE51E2BAC}"/>
    <dgm:cxn modelId="{E2567327-985A-4D8E-8653-0CD14FD918AB}" type="presParOf" srcId="{62654BD2-C7EE-4F1C-B44A-CC3E801DD2B5}" destId="{EA179371-DDED-49EC-B8D8-47FCF96DB999}" srcOrd="0" destOrd="0" presId="urn:microsoft.com/office/officeart/2018/2/layout/IconLabelList"/>
    <dgm:cxn modelId="{0E50D598-6A60-417A-A68D-8C011709D827}" type="presParOf" srcId="{EA179371-DDED-49EC-B8D8-47FCF96DB999}" destId="{D0711880-0938-421D-AAD1-B392E40CCA8E}" srcOrd="0" destOrd="0" presId="urn:microsoft.com/office/officeart/2018/2/layout/IconLabelList"/>
    <dgm:cxn modelId="{7BD5B0FC-95A4-4ACF-AF85-6459B97FFAA8}" type="presParOf" srcId="{EA179371-DDED-49EC-B8D8-47FCF96DB999}" destId="{8C74F9EE-3974-4DE2-AF9E-7DD1094F2F8C}" srcOrd="1" destOrd="0" presId="urn:microsoft.com/office/officeart/2018/2/layout/IconLabelList"/>
    <dgm:cxn modelId="{3FCEA66F-462D-4F26-80AB-71D414DDBCB9}" type="presParOf" srcId="{EA179371-DDED-49EC-B8D8-47FCF96DB999}" destId="{82A4A2EB-2313-457C-ADAC-7A6637638F2C}" srcOrd="2" destOrd="0" presId="urn:microsoft.com/office/officeart/2018/2/layout/IconLabelList"/>
    <dgm:cxn modelId="{78FB53A0-F496-417A-8EEC-55F743794237}" type="presParOf" srcId="{62654BD2-C7EE-4F1C-B44A-CC3E801DD2B5}" destId="{A1162526-2F84-4DE8-99D4-353FB8624EFE}" srcOrd="1" destOrd="0" presId="urn:microsoft.com/office/officeart/2018/2/layout/IconLabelList"/>
    <dgm:cxn modelId="{24B75D32-780C-445F-AB0C-51556E9C1022}" type="presParOf" srcId="{62654BD2-C7EE-4F1C-B44A-CC3E801DD2B5}" destId="{29C68AAB-3FC8-4698-8D08-05026A2BFA0E}" srcOrd="2" destOrd="0" presId="urn:microsoft.com/office/officeart/2018/2/layout/IconLabelList"/>
    <dgm:cxn modelId="{29ECF51F-0723-49AB-8D05-F73630535A7E}" type="presParOf" srcId="{29C68AAB-3FC8-4698-8D08-05026A2BFA0E}" destId="{C82DDBA3-9BBD-4A2F-9A2F-B76D82D15105}" srcOrd="0" destOrd="0" presId="urn:microsoft.com/office/officeart/2018/2/layout/IconLabelList"/>
    <dgm:cxn modelId="{D2E4E3F9-2BD8-4CA6-B8A2-A877CF5F1C98}" type="presParOf" srcId="{29C68AAB-3FC8-4698-8D08-05026A2BFA0E}" destId="{ABEBFFD0-8EC0-4EB2-90B7-FC418A7ED857}" srcOrd="1" destOrd="0" presId="urn:microsoft.com/office/officeart/2018/2/layout/IconLabelList"/>
    <dgm:cxn modelId="{E036813B-FA77-4D96-A74B-E93ACB509D33}" type="presParOf" srcId="{29C68AAB-3FC8-4698-8D08-05026A2BFA0E}" destId="{AB2350E3-F0F7-4329-A579-35D0B79FC15E}" srcOrd="2" destOrd="0" presId="urn:microsoft.com/office/officeart/2018/2/layout/IconLabelList"/>
    <dgm:cxn modelId="{F4FD1891-1A1F-4349-ACAA-5D613192A009}" type="presParOf" srcId="{62654BD2-C7EE-4F1C-B44A-CC3E801DD2B5}" destId="{1B76F959-502C-48DA-B667-61836C977D6A}" srcOrd="3" destOrd="0" presId="urn:microsoft.com/office/officeart/2018/2/layout/IconLabelList"/>
    <dgm:cxn modelId="{886251E8-0522-4401-A37F-B0B33E9BA564}" type="presParOf" srcId="{62654BD2-C7EE-4F1C-B44A-CC3E801DD2B5}" destId="{C6C3720E-314A-4F78-A80A-D4C0EDBC6430}" srcOrd="4" destOrd="0" presId="urn:microsoft.com/office/officeart/2018/2/layout/IconLabelList"/>
    <dgm:cxn modelId="{F048451D-7908-4226-BE7F-BEA455368C4D}" type="presParOf" srcId="{C6C3720E-314A-4F78-A80A-D4C0EDBC6430}" destId="{E6AB095C-6EBA-494A-874C-8FC6223FDD59}" srcOrd="0" destOrd="0" presId="urn:microsoft.com/office/officeart/2018/2/layout/IconLabelList"/>
    <dgm:cxn modelId="{7426AE81-E10C-40AE-9DD7-11FB2CE91B1D}" type="presParOf" srcId="{C6C3720E-314A-4F78-A80A-D4C0EDBC6430}" destId="{098CC082-013E-4364-9A42-A24174C4C78E}" srcOrd="1" destOrd="0" presId="urn:microsoft.com/office/officeart/2018/2/layout/IconLabelList"/>
    <dgm:cxn modelId="{EEF2803E-9800-444C-A1F4-0DA43206CFCC}" type="presParOf" srcId="{C6C3720E-314A-4F78-A80A-D4C0EDBC6430}" destId="{354C7292-C08A-4EDE-B330-5865927FF1FB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D7E6F92-04C5-423B-8B38-F85D947B2A4D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E6198F0F-59A4-48E6-9066-3795376CD623}">
      <dgm:prSet/>
      <dgm:spPr/>
      <dgm:t>
        <a:bodyPr/>
        <a:lstStyle/>
        <a:p>
          <a:r>
            <a:rPr lang="pl-PL"/>
            <a:t>zmiany w wyglądzie fizycznym (zaniedbanie), zaczerwienione twardówki, poszerzone lub nadmiernie zwężone źrenice, nadpobudliwość lub flegmatyczność, permanentny katar lub inne problemy z górnymi drogami oddechowymi</a:t>
          </a:r>
          <a:endParaRPr lang="en-US"/>
        </a:p>
      </dgm:t>
    </dgm:pt>
    <dgm:pt modelId="{06EE07D6-A0FF-4CD1-98AD-D3E5B8AC1B06}" type="parTrans" cxnId="{4F074FDC-647F-4118-B96C-E22E57600044}">
      <dgm:prSet/>
      <dgm:spPr/>
      <dgm:t>
        <a:bodyPr/>
        <a:lstStyle/>
        <a:p>
          <a:endParaRPr lang="en-US"/>
        </a:p>
      </dgm:t>
    </dgm:pt>
    <dgm:pt modelId="{28E9F77B-4CE4-4E4E-B9AB-6FF662C4EB71}" type="sibTrans" cxnId="{4F074FDC-647F-4118-B96C-E22E57600044}">
      <dgm:prSet/>
      <dgm:spPr/>
      <dgm:t>
        <a:bodyPr/>
        <a:lstStyle/>
        <a:p>
          <a:endParaRPr lang="en-US"/>
        </a:p>
      </dgm:t>
    </dgm:pt>
    <dgm:pt modelId="{9598F627-C6B8-4224-A099-DD74EEE8E990}">
      <dgm:prSet/>
      <dgm:spPr/>
      <dgm:t>
        <a:bodyPr/>
        <a:lstStyle/>
        <a:p>
          <a:r>
            <a:rPr lang="pl-PL"/>
            <a:t>negatywny nastrój, brak chęci do życia, stany depresyjne</a:t>
          </a:r>
          <a:endParaRPr lang="en-US"/>
        </a:p>
      </dgm:t>
    </dgm:pt>
    <dgm:pt modelId="{B08E6953-971C-4F5A-AEEB-E6786CB52AB4}" type="parTrans" cxnId="{18011D38-FD66-4A72-BE03-A85325236F84}">
      <dgm:prSet/>
      <dgm:spPr/>
      <dgm:t>
        <a:bodyPr/>
        <a:lstStyle/>
        <a:p>
          <a:endParaRPr lang="en-US"/>
        </a:p>
      </dgm:t>
    </dgm:pt>
    <dgm:pt modelId="{85DB7D40-68B5-470A-96B1-D9BBFD18D3CE}" type="sibTrans" cxnId="{18011D38-FD66-4A72-BE03-A85325236F84}">
      <dgm:prSet/>
      <dgm:spPr/>
      <dgm:t>
        <a:bodyPr/>
        <a:lstStyle/>
        <a:p>
          <a:endParaRPr lang="en-US"/>
        </a:p>
      </dgm:t>
    </dgm:pt>
    <dgm:pt modelId="{8A58CCE3-A7F9-4A5F-AAA6-6150DA2BBB8E}">
      <dgm:prSet/>
      <dgm:spPr/>
      <dgm:t>
        <a:bodyPr/>
        <a:lstStyle/>
        <a:p>
          <a:r>
            <a:rPr lang="pl-PL"/>
            <a:t>bezpłodność, obniżony poziom libido</a:t>
          </a:r>
          <a:endParaRPr lang="en-US"/>
        </a:p>
      </dgm:t>
    </dgm:pt>
    <dgm:pt modelId="{A3C7838C-3623-4524-A05C-13EFABE0C9FB}" type="parTrans" cxnId="{D0053F6A-2892-4EE4-8F82-D85CE52D9831}">
      <dgm:prSet/>
      <dgm:spPr/>
      <dgm:t>
        <a:bodyPr/>
        <a:lstStyle/>
        <a:p>
          <a:endParaRPr lang="en-US"/>
        </a:p>
      </dgm:t>
    </dgm:pt>
    <dgm:pt modelId="{B2DC929D-6782-467A-AEFE-C5708B879708}" type="sibTrans" cxnId="{D0053F6A-2892-4EE4-8F82-D85CE52D9831}">
      <dgm:prSet/>
      <dgm:spPr/>
      <dgm:t>
        <a:bodyPr/>
        <a:lstStyle/>
        <a:p>
          <a:endParaRPr lang="en-US"/>
        </a:p>
      </dgm:t>
    </dgm:pt>
    <dgm:pt modelId="{A4F53E19-0685-43BE-B67C-F367A381B6BA}" type="pres">
      <dgm:prSet presAssocID="{2D7E6F92-04C5-423B-8B38-F85D947B2A4D}" presName="root" presStyleCnt="0">
        <dgm:presLayoutVars>
          <dgm:dir/>
          <dgm:resizeHandles val="exact"/>
        </dgm:presLayoutVars>
      </dgm:prSet>
      <dgm:spPr/>
    </dgm:pt>
    <dgm:pt modelId="{BEDA9747-EF7E-45A4-9DFF-99C7C95AA7C1}" type="pres">
      <dgm:prSet presAssocID="{E6198F0F-59A4-48E6-9066-3795376CD623}" presName="compNode" presStyleCnt="0"/>
      <dgm:spPr/>
    </dgm:pt>
    <dgm:pt modelId="{E4C8401F-B101-45AE-892B-7F939DF79456}" type="pres">
      <dgm:prSet presAssocID="{E6198F0F-59A4-48E6-9066-3795376CD623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onfused Person"/>
        </a:ext>
      </dgm:extLst>
    </dgm:pt>
    <dgm:pt modelId="{9D9CE455-AF3E-4F74-9F40-8DD0FA38F4C1}" type="pres">
      <dgm:prSet presAssocID="{E6198F0F-59A4-48E6-9066-3795376CD623}" presName="spaceRect" presStyleCnt="0"/>
      <dgm:spPr/>
    </dgm:pt>
    <dgm:pt modelId="{F2C884EE-5942-4DD8-9F46-FF310B2EF403}" type="pres">
      <dgm:prSet presAssocID="{E6198F0F-59A4-48E6-9066-3795376CD623}" presName="textRect" presStyleLbl="revTx" presStyleIdx="0" presStyleCnt="3">
        <dgm:presLayoutVars>
          <dgm:chMax val="1"/>
          <dgm:chPref val="1"/>
        </dgm:presLayoutVars>
      </dgm:prSet>
      <dgm:spPr/>
    </dgm:pt>
    <dgm:pt modelId="{B15734E5-04E7-4EF4-AC88-9C6AE1D157F8}" type="pres">
      <dgm:prSet presAssocID="{28E9F77B-4CE4-4E4E-B9AB-6FF662C4EB71}" presName="sibTrans" presStyleCnt="0"/>
      <dgm:spPr/>
    </dgm:pt>
    <dgm:pt modelId="{4C73D711-6E12-4025-A52A-BCD2F719F524}" type="pres">
      <dgm:prSet presAssocID="{9598F627-C6B8-4224-A099-DD74EEE8E990}" presName="compNode" presStyleCnt="0"/>
      <dgm:spPr/>
    </dgm:pt>
    <dgm:pt modelId="{49A6C57D-4604-4FCB-9D7C-11A66C2A363E}" type="pres">
      <dgm:prSet presAssocID="{9598F627-C6B8-4224-A099-DD74EEE8E990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ad Face with No Fill"/>
        </a:ext>
      </dgm:extLst>
    </dgm:pt>
    <dgm:pt modelId="{AEE7B744-31AA-4B24-A00E-165774E614BA}" type="pres">
      <dgm:prSet presAssocID="{9598F627-C6B8-4224-A099-DD74EEE8E990}" presName="spaceRect" presStyleCnt="0"/>
      <dgm:spPr/>
    </dgm:pt>
    <dgm:pt modelId="{16A2934B-2ABE-41F3-BA2E-84D295392A1C}" type="pres">
      <dgm:prSet presAssocID="{9598F627-C6B8-4224-A099-DD74EEE8E990}" presName="textRect" presStyleLbl="revTx" presStyleIdx="1" presStyleCnt="3">
        <dgm:presLayoutVars>
          <dgm:chMax val="1"/>
          <dgm:chPref val="1"/>
        </dgm:presLayoutVars>
      </dgm:prSet>
      <dgm:spPr/>
    </dgm:pt>
    <dgm:pt modelId="{E60C6810-B415-45EB-93E8-952B04D15055}" type="pres">
      <dgm:prSet presAssocID="{85DB7D40-68B5-470A-96B1-D9BBFD18D3CE}" presName="sibTrans" presStyleCnt="0"/>
      <dgm:spPr/>
    </dgm:pt>
    <dgm:pt modelId="{E5DF15F4-4E30-4BCB-B958-57C67E466F51}" type="pres">
      <dgm:prSet presAssocID="{8A58CCE3-A7F9-4A5F-AAA6-6150DA2BBB8E}" presName="compNode" presStyleCnt="0"/>
      <dgm:spPr/>
    </dgm:pt>
    <dgm:pt modelId="{B65A8F6C-8D0F-4825-BE29-847689759345}" type="pres">
      <dgm:prSet presAssocID="{8A58CCE3-A7F9-4A5F-AAA6-6150DA2BBB8E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Kobieta w ciąży kontur"/>
        </a:ext>
      </dgm:extLst>
    </dgm:pt>
    <dgm:pt modelId="{C456CBE8-1D53-49F1-AC99-9430E0B64DFB}" type="pres">
      <dgm:prSet presAssocID="{8A58CCE3-A7F9-4A5F-AAA6-6150DA2BBB8E}" presName="spaceRect" presStyleCnt="0"/>
      <dgm:spPr/>
    </dgm:pt>
    <dgm:pt modelId="{D92C28D4-898D-4C31-B375-025F6C587E97}" type="pres">
      <dgm:prSet presAssocID="{8A58CCE3-A7F9-4A5F-AAA6-6150DA2BBB8E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18011D38-FD66-4A72-BE03-A85325236F84}" srcId="{2D7E6F92-04C5-423B-8B38-F85D947B2A4D}" destId="{9598F627-C6B8-4224-A099-DD74EEE8E990}" srcOrd="1" destOrd="0" parTransId="{B08E6953-971C-4F5A-AEEB-E6786CB52AB4}" sibTransId="{85DB7D40-68B5-470A-96B1-D9BBFD18D3CE}"/>
    <dgm:cxn modelId="{D0053F6A-2892-4EE4-8F82-D85CE52D9831}" srcId="{2D7E6F92-04C5-423B-8B38-F85D947B2A4D}" destId="{8A58CCE3-A7F9-4A5F-AAA6-6150DA2BBB8E}" srcOrd="2" destOrd="0" parTransId="{A3C7838C-3623-4524-A05C-13EFABE0C9FB}" sibTransId="{B2DC929D-6782-467A-AEFE-C5708B879708}"/>
    <dgm:cxn modelId="{64A5A550-FFCD-425D-9C2C-29CB3BFA0E16}" type="presOf" srcId="{9598F627-C6B8-4224-A099-DD74EEE8E990}" destId="{16A2934B-2ABE-41F3-BA2E-84D295392A1C}" srcOrd="0" destOrd="0" presId="urn:microsoft.com/office/officeart/2018/2/layout/IconLabelList"/>
    <dgm:cxn modelId="{5EAEA38F-9F9A-4262-98AB-589615C56DCF}" type="presOf" srcId="{E6198F0F-59A4-48E6-9066-3795376CD623}" destId="{F2C884EE-5942-4DD8-9F46-FF310B2EF403}" srcOrd="0" destOrd="0" presId="urn:microsoft.com/office/officeart/2018/2/layout/IconLabelList"/>
    <dgm:cxn modelId="{33E670BB-D4A3-4061-B73D-4B59B6D77CCB}" type="presOf" srcId="{8A58CCE3-A7F9-4A5F-AAA6-6150DA2BBB8E}" destId="{D92C28D4-898D-4C31-B375-025F6C587E97}" srcOrd="0" destOrd="0" presId="urn:microsoft.com/office/officeart/2018/2/layout/IconLabelList"/>
    <dgm:cxn modelId="{4F074FDC-647F-4118-B96C-E22E57600044}" srcId="{2D7E6F92-04C5-423B-8B38-F85D947B2A4D}" destId="{E6198F0F-59A4-48E6-9066-3795376CD623}" srcOrd="0" destOrd="0" parTransId="{06EE07D6-A0FF-4CD1-98AD-D3E5B8AC1B06}" sibTransId="{28E9F77B-4CE4-4E4E-B9AB-6FF662C4EB71}"/>
    <dgm:cxn modelId="{8FE54AFF-CD3F-4450-A4F3-55E51341419C}" type="presOf" srcId="{2D7E6F92-04C5-423B-8B38-F85D947B2A4D}" destId="{A4F53E19-0685-43BE-B67C-F367A381B6BA}" srcOrd="0" destOrd="0" presId="urn:microsoft.com/office/officeart/2018/2/layout/IconLabelList"/>
    <dgm:cxn modelId="{167CB315-864F-46DB-9153-EDEC3DF5AF54}" type="presParOf" srcId="{A4F53E19-0685-43BE-B67C-F367A381B6BA}" destId="{BEDA9747-EF7E-45A4-9DFF-99C7C95AA7C1}" srcOrd="0" destOrd="0" presId="urn:microsoft.com/office/officeart/2018/2/layout/IconLabelList"/>
    <dgm:cxn modelId="{D6A59B34-6127-4EEC-9966-77F1C7ED686B}" type="presParOf" srcId="{BEDA9747-EF7E-45A4-9DFF-99C7C95AA7C1}" destId="{E4C8401F-B101-45AE-892B-7F939DF79456}" srcOrd="0" destOrd="0" presId="urn:microsoft.com/office/officeart/2018/2/layout/IconLabelList"/>
    <dgm:cxn modelId="{DC70E00C-2033-4669-B1A6-BE414C68D8BE}" type="presParOf" srcId="{BEDA9747-EF7E-45A4-9DFF-99C7C95AA7C1}" destId="{9D9CE455-AF3E-4F74-9F40-8DD0FA38F4C1}" srcOrd="1" destOrd="0" presId="urn:microsoft.com/office/officeart/2018/2/layout/IconLabelList"/>
    <dgm:cxn modelId="{0ADDAAEE-3D41-4595-A4AB-54F997721CB0}" type="presParOf" srcId="{BEDA9747-EF7E-45A4-9DFF-99C7C95AA7C1}" destId="{F2C884EE-5942-4DD8-9F46-FF310B2EF403}" srcOrd="2" destOrd="0" presId="urn:microsoft.com/office/officeart/2018/2/layout/IconLabelList"/>
    <dgm:cxn modelId="{221FF520-386E-43DB-A4E2-31779F0D127E}" type="presParOf" srcId="{A4F53E19-0685-43BE-B67C-F367A381B6BA}" destId="{B15734E5-04E7-4EF4-AC88-9C6AE1D157F8}" srcOrd="1" destOrd="0" presId="urn:microsoft.com/office/officeart/2018/2/layout/IconLabelList"/>
    <dgm:cxn modelId="{B4A7C023-8722-46FC-B9E3-79A1A6312493}" type="presParOf" srcId="{A4F53E19-0685-43BE-B67C-F367A381B6BA}" destId="{4C73D711-6E12-4025-A52A-BCD2F719F524}" srcOrd="2" destOrd="0" presId="urn:microsoft.com/office/officeart/2018/2/layout/IconLabelList"/>
    <dgm:cxn modelId="{56C3685E-01E9-4C7F-BE56-73008C9351D2}" type="presParOf" srcId="{4C73D711-6E12-4025-A52A-BCD2F719F524}" destId="{49A6C57D-4604-4FCB-9D7C-11A66C2A363E}" srcOrd="0" destOrd="0" presId="urn:microsoft.com/office/officeart/2018/2/layout/IconLabelList"/>
    <dgm:cxn modelId="{70EEA29F-8934-4C1C-B39A-AE63808BE5E6}" type="presParOf" srcId="{4C73D711-6E12-4025-A52A-BCD2F719F524}" destId="{AEE7B744-31AA-4B24-A00E-165774E614BA}" srcOrd="1" destOrd="0" presId="urn:microsoft.com/office/officeart/2018/2/layout/IconLabelList"/>
    <dgm:cxn modelId="{DC33ED23-7BA3-4329-A0A3-931B26878D7F}" type="presParOf" srcId="{4C73D711-6E12-4025-A52A-BCD2F719F524}" destId="{16A2934B-2ABE-41F3-BA2E-84D295392A1C}" srcOrd="2" destOrd="0" presId="urn:microsoft.com/office/officeart/2018/2/layout/IconLabelList"/>
    <dgm:cxn modelId="{F15C9A45-0C6D-4C22-9490-0A5D1F46A147}" type="presParOf" srcId="{A4F53E19-0685-43BE-B67C-F367A381B6BA}" destId="{E60C6810-B415-45EB-93E8-952B04D15055}" srcOrd="3" destOrd="0" presId="urn:microsoft.com/office/officeart/2018/2/layout/IconLabelList"/>
    <dgm:cxn modelId="{45403614-F8C5-4FED-9256-EB00D129BFC4}" type="presParOf" srcId="{A4F53E19-0685-43BE-B67C-F367A381B6BA}" destId="{E5DF15F4-4E30-4BCB-B958-57C67E466F51}" srcOrd="4" destOrd="0" presId="urn:microsoft.com/office/officeart/2018/2/layout/IconLabelList"/>
    <dgm:cxn modelId="{B3524F36-95B0-46AF-BED2-61D87B2B671D}" type="presParOf" srcId="{E5DF15F4-4E30-4BCB-B958-57C67E466F51}" destId="{B65A8F6C-8D0F-4825-BE29-847689759345}" srcOrd="0" destOrd="0" presId="urn:microsoft.com/office/officeart/2018/2/layout/IconLabelList"/>
    <dgm:cxn modelId="{3ED140EE-F8A4-45C7-9E04-D51B16B6DF14}" type="presParOf" srcId="{E5DF15F4-4E30-4BCB-B958-57C67E466F51}" destId="{C456CBE8-1D53-49F1-AC99-9430E0B64DFB}" srcOrd="1" destOrd="0" presId="urn:microsoft.com/office/officeart/2018/2/layout/IconLabelList"/>
    <dgm:cxn modelId="{5B17AB12-E006-4237-9153-65D0106EDA6B}" type="presParOf" srcId="{E5DF15F4-4E30-4BCB-B958-57C67E466F51}" destId="{D92C28D4-898D-4C31-B375-025F6C587E97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6B63DBE-5F5E-4EED-BC26-BAE783C98006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2" csCatId="colorful" phldr="1"/>
      <dgm:spPr/>
      <dgm:t>
        <a:bodyPr/>
        <a:lstStyle/>
        <a:p>
          <a:endParaRPr lang="en-US"/>
        </a:p>
      </dgm:t>
    </dgm:pt>
    <dgm:pt modelId="{6A2F6AAE-BD9C-41DA-927E-EC9C34CABF7F}">
      <dgm:prSet/>
      <dgm:spPr/>
      <dgm:t>
        <a:bodyPr/>
        <a:lstStyle/>
        <a:p>
          <a:r>
            <a:rPr lang="pl-PL"/>
            <a:t>Sport</a:t>
          </a:r>
          <a:endParaRPr lang="en-US"/>
        </a:p>
      </dgm:t>
    </dgm:pt>
    <dgm:pt modelId="{15D9FE54-4FE3-40A1-906A-0CD2B36F5B34}" type="parTrans" cxnId="{52DEB5FC-B41E-4C00-A7EC-CF614088AF21}">
      <dgm:prSet/>
      <dgm:spPr/>
      <dgm:t>
        <a:bodyPr/>
        <a:lstStyle/>
        <a:p>
          <a:endParaRPr lang="en-US"/>
        </a:p>
      </dgm:t>
    </dgm:pt>
    <dgm:pt modelId="{CC790435-245D-439C-94D2-9ADE63B5FDEE}" type="sibTrans" cxnId="{52DEB5FC-B41E-4C00-A7EC-CF614088AF21}">
      <dgm:prSet/>
      <dgm:spPr/>
      <dgm:t>
        <a:bodyPr/>
        <a:lstStyle/>
        <a:p>
          <a:endParaRPr lang="en-US"/>
        </a:p>
      </dgm:t>
    </dgm:pt>
    <dgm:pt modelId="{ACC2F7C1-1C07-4EBF-AEA1-80E830922282}">
      <dgm:prSet/>
      <dgm:spPr/>
      <dgm:t>
        <a:bodyPr/>
        <a:lstStyle/>
        <a:p>
          <a:r>
            <a:rPr lang="pl-PL" dirty="0"/>
            <a:t>Różnorodne hobby np. jazda konno, muzyka, gotowanie</a:t>
          </a:r>
          <a:endParaRPr lang="en-US" dirty="0"/>
        </a:p>
      </dgm:t>
    </dgm:pt>
    <dgm:pt modelId="{B8EFDC05-D1F1-4730-8BC0-15D2C7F7DDCE}" type="parTrans" cxnId="{0DF8ACFD-70E3-4B92-AED5-EED625575414}">
      <dgm:prSet/>
      <dgm:spPr/>
      <dgm:t>
        <a:bodyPr/>
        <a:lstStyle/>
        <a:p>
          <a:endParaRPr lang="en-US"/>
        </a:p>
      </dgm:t>
    </dgm:pt>
    <dgm:pt modelId="{E8A69E8B-561E-4A9E-A0BB-729E318B1977}" type="sibTrans" cxnId="{0DF8ACFD-70E3-4B92-AED5-EED625575414}">
      <dgm:prSet/>
      <dgm:spPr/>
      <dgm:t>
        <a:bodyPr/>
        <a:lstStyle/>
        <a:p>
          <a:endParaRPr lang="en-US"/>
        </a:p>
      </dgm:t>
    </dgm:pt>
    <dgm:pt modelId="{351EDE57-9053-4ACD-B9DA-9D0F9BE96775}">
      <dgm:prSet/>
      <dgm:spPr/>
      <dgm:t>
        <a:bodyPr/>
        <a:lstStyle/>
        <a:p>
          <a:r>
            <a:rPr lang="pl-PL"/>
            <a:t>Podróże dookoła świata</a:t>
          </a:r>
          <a:endParaRPr lang="en-US"/>
        </a:p>
      </dgm:t>
    </dgm:pt>
    <dgm:pt modelId="{6F12DF6C-EE5F-4582-B213-7A4014C8AE73}" type="parTrans" cxnId="{238CFA0D-49E9-47D6-982F-3240816A6FDF}">
      <dgm:prSet/>
      <dgm:spPr/>
      <dgm:t>
        <a:bodyPr/>
        <a:lstStyle/>
        <a:p>
          <a:endParaRPr lang="en-US"/>
        </a:p>
      </dgm:t>
    </dgm:pt>
    <dgm:pt modelId="{3F557848-223E-4789-A076-46487E5BC692}" type="sibTrans" cxnId="{238CFA0D-49E9-47D6-982F-3240816A6FDF}">
      <dgm:prSet/>
      <dgm:spPr/>
      <dgm:t>
        <a:bodyPr/>
        <a:lstStyle/>
        <a:p>
          <a:endParaRPr lang="en-US"/>
        </a:p>
      </dgm:t>
    </dgm:pt>
    <dgm:pt modelId="{95C192C1-46CB-43E2-B0E9-AB438667B9A4}">
      <dgm:prSet/>
      <dgm:spPr/>
      <dgm:t>
        <a:bodyPr/>
        <a:lstStyle/>
        <a:p>
          <a:r>
            <a:rPr lang="pl-PL" dirty="0"/>
            <a:t>Wolontariat,      akcje charytatywne</a:t>
          </a:r>
          <a:endParaRPr lang="en-US" dirty="0"/>
        </a:p>
      </dgm:t>
    </dgm:pt>
    <dgm:pt modelId="{D1562B18-D1EC-4955-86DB-B0C8CCE7F2EF}" type="parTrans" cxnId="{43332D29-2533-48D1-B0AF-FA5BC6FB51B7}">
      <dgm:prSet/>
      <dgm:spPr/>
      <dgm:t>
        <a:bodyPr/>
        <a:lstStyle/>
        <a:p>
          <a:endParaRPr lang="en-US"/>
        </a:p>
      </dgm:t>
    </dgm:pt>
    <dgm:pt modelId="{E26B9BFF-4735-4C90-B904-A9676EDF86FF}" type="sibTrans" cxnId="{43332D29-2533-48D1-B0AF-FA5BC6FB51B7}">
      <dgm:prSet/>
      <dgm:spPr/>
      <dgm:t>
        <a:bodyPr/>
        <a:lstStyle/>
        <a:p>
          <a:endParaRPr lang="en-US"/>
        </a:p>
      </dgm:t>
    </dgm:pt>
    <dgm:pt modelId="{B2C2A967-0FE4-458F-83C8-0DED24A5FE2E}">
      <dgm:prSet/>
      <dgm:spPr/>
      <dgm:t>
        <a:bodyPr/>
        <a:lstStyle/>
        <a:p>
          <a:r>
            <a:rPr lang="pl-PL" dirty="0"/>
            <a:t>Praca np. weterynarz, nauczyciel</a:t>
          </a:r>
          <a:endParaRPr lang="en-US" dirty="0"/>
        </a:p>
      </dgm:t>
    </dgm:pt>
    <dgm:pt modelId="{C640D598-4A6B-4F08-903C-32476F907811}" type="parTrans" cxnId="{638420BE-67A1-46CD-8741-780C8E9ADE90}">
      <dgm:prSet/>
      <dgm:spPr/>
      <dgm:t>
        <a:bodyPr/>
        <a:lstStyle/>
        <a:p>
          <a:endParaRPr lang="en-US"/>
        </a:p>
      </dgm:t>
    </dgm:pt>
    <dgm:pt modelId="{ADF3A2BC-6D3F-4002-8D6F-F216703CC460}" type="sibTrans" cxnId="{638420BE-67A1-46CD-8741-780C8E9ADE90}">
      <dgm:prSet/>
      <dgm:spPr/>
      <dgm:t>
        <a:bodyPr/>
        <a:lstStyle/>
        <a:p>
          <a:endParaRPr lang="en-US"/>
        </a:p>
      </dgm:t>
    </dgm:pt>
    <dgm:pt modelId="{4E3131B2-F457-4FE9-831C-446AE4D3248C}" type="pres">
      <dgm:prSet presAssocID="{16B63DBE-5F5E-4EED-BC26-BAE783C98006}" presName="root" presStyleCnt="0">
        <dgm:presLayoutVars>
          <dgm:dir/>
          <dgm:resizeHandles val="exact"/>
        </dgm:presLayoutVars>
      </dgm:prSet>
      <dgm:spPr/>
    </dgm:pt>
    <dgm:pt modelId="{80DA7437-C035-44E3-8FE8-5C44B3851E74}" type="pres">
      <dgm:prSet presAssocID="{6A2F6AAE-BD9C-41DA-927E-EC9C34CABF7F}" presName="compNode" presStyleCnt="0"/>
      <dgm:spPr/>
    </dgm:pt>
    <dgm:pt modelId="{818EE5AA-632E-4386-9452-A363165FFEF9}" type="pres">
      <dgm:prSet presAssocID="{6A2F6AAE-BD9C-41DA-927E-EC9C34CABF7F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iłka do piłki nożnej"/>
        </a:ext>
      </dgm:extLst>
    </dgm:pt>
    <dgm:pt modelId="{008FDE23-599F-4739-B4A9-80AE7188E5B7}" type="pres">
      <dgm:prSet presAssocID="{6A2F6AAE-BD9C-41DA-927E-EC9C34CABF7F}" presName="spaceRect" presStyleCnt="0"/>
      <dgm:spPr/>
    </dgm:pt>
    <dgm:pt modelId="{800907A7-ADB3-4332-8D83-65F40FEC2B83}" type="pres">
      <dgm:prSet presAssocID="{6A2F6AAE-BD9C-41DA-927E-EC9C34CABF7F}" presName="textRect" presStyleLbl="revTx" presStyleIdx="0" presStyleCnt="5">
        <dgm:presLayoutVars>
          <dgm:chMax val="1"/>
          <dgm:chPref val="1"/>
        </dgm:presLayoutVars>
      </dgm:prSet>
      <dgm:spPr/>
    </dgm:pt>
    <dgm:pt modelId="{7F3624D4-950F-49A5-8A3E-37529910463D}" type="pres">
      <dgm:prSet presAssocID="{CC790435-245D-439C-94D2-9ADE63B5FDEE}" presName="sibTrans" presStyleCnt="0"/>
      <dgm:spPr/>
    </dgm:pt>
    <dgm:pt modelId="{79CA6B02-0334-4CB5-B77E-6B2DDFD1DFDE}" type="pres">
      <dgm:prSet presAssocID="{ACC2F7C1-1C07-4EBF-AEA1-80E830922282}" presName="compNode" presStyleCnt="0"/>
      <dgm:spPr/>
    </dgm:pt>
    <dgm:pt modelId="{AC13DEFA-7FE7-4B0E-BE3A-02FBDE624B5F}" type="pres">
      <dgm:prSet presAssocID="{ACC2F7C1-1C07-4EBF-AEA1-80E830922282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Kolarstwo"/>
        </a:ext>
      </dgm:extLst>
    </dgm:pt>
    <dgm:pt modelId="{9419E9DA-C6C5-4B52-8104-7E6BA0CC644F}" type="pres">
      <dgm:prSet presAssocID="{ACC2F7C1-1C07-4EBF-AEA1-80E830922282}" presName="spaceRect" presStyleCnt="0"/>
      <dgm:spPr/>
    </dgm:pt>
    <dgm:pt modelId="{2367802C-E5B8-4693-ACF0-6211EBAD3DED}" type="pres">
      <dgm:prSet presAssocID="{ACC2F7C1-1C07-4EBF-AEA1-80E830922282}" presName="textRect" presStyleLbl="revTx" presStyleIdx="1" presStyleCnt="5">
        <dgm:presLayoutVars>
          <dgm:chMax val="1"/>
          <dgm:chPref val="1"/>
        </dgm:presLayoutVars>
      </dgm:prSet>
      <dgm:spPr/>
    </dgm:pt>
    <dgm:pt modelId="{BE610CF2-9997-489B-9FC1-E113C6BBC510}" type="pres">
      <dgm:prSet presAssocID="{E8A69E8B-561E-4A9E-A0BB-729E318B1977}" presName="sibTrans" presStyleCnt="0"/>
      <dgm:spPr/>
    </dgm:pt>
    <dgm:pt modelId="{95F6433C-D28C-4BE6-AEBD-F8ADAA43B171}" type="pres">
      <dgm:prSet presAssocID="{351EDE57-9053-4ACD-B9DA-9D0F9BE96775}" presName="compNode" presStyleCnt="0"/>
      <dgm:spPr/>
    </dgm:pt>
    <dgm:pt modelId="{BBAA3D77-5863-4FBA-A487-612E77D4B2EB}" type="pres">
      <dgm:prSet presAssocID="{351EDE57-9053-4ACD-B9DA-9D0F9BE96775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amolot"/>
        </a:ext>
      </dgm:extLst>
    </dgm:pt>
    <dgm:pt modelId="{613B5E40-09C9-48BB-89D6-8020FB7C0EFC}" type="pres">
      <dgm:prSet presAssocID="{351EDE57-9053-4ACD-B9DA-9D0F9BE96775}" presName="spaceRect" presStyleCnt="0"/>
      <dgm:spPr/>
    </dgm:pt>
    <dgm:pt modelId="{6A509FCB-F2F3-4021-A17D-9B990EE15D82}" type="pres">
      <dgm:prSet presAssocID="{351EDE57-9053-4ACD-B9DA-9D0F9BE96775}" presName="textRect" presStyleLbl="revTx" presStyleIdx="2" presStyleCnt="5">
        <dgm:presLayoutVars>
          <dgm:chMax val="1"/>
          <dgm:chPref val="1"/>
        </dgm:presLayoutVars>
      </dgm:prSet>
      <dgm:spPr/>
    </dgm:pt>
    <dgm:pt modelId="{9536C054-57EB-4A08-9A64-9F9D0580B98C}" type="pres">
      <dgm:prSet presAssocID="{3F557848-223E-4789-A076-46487E5BC692}" presName="sibTrans" presStyleCnt="0"/>
      <dgm:spPr/>
    </dgm:pt>
    <dgm:pt modelId="{2C05D391-0817-437D-BCB1-00FAEE5D8B43}" type="pres">
      <dgm:prSet presAssocID="{95C192C1-46CB-43E2-B0E9-AB438667B9A4}" presName="compNode" presStyleCnt="0"/>
      <dgm:spPr/>
    </dgm:pt>
    <dgm:pt modelId="{93A55C58-6500-4935-AFFB-D33DE096AD31}" type="pres">
      <dgm:prSet presAssocID="{95C192C1-46CB-43E2-B0E9-AB438667B9A4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rupa"/>
        </a:ext>
      </dgm:extLst>
    </dgm:pt>
    <dgm:pt modelId="{436E0B10-0BFC-49A6-A0A8-CBCA6207995E}" type="pres">
      <dgm:prSet presAssocID="{95C192C1-46CB-43E2-B0E9-AB438667B9A4}" presName="spaceRect" presStyleCnt="0"/>
      <dgm:spPr/>
    </dgm:pt>
    <dgm:pt modelId="{583AC407-DE6C-4CC4-B5D0-F8B632B5A231}" type="pres">
      <dgm:prSet presAssocID="{95C192C1-46CB-43E2-B0E9-AB438667B9A4}" presName="textRect" presStyleLbl="revTx" presStyleIdx="3" presStyleCnt="5">
        <dgm:presLayoutVars>
          <dgm:chMax val="1"/>
          <dgm:chPref val="1"/>
        </dgm:presLayoutVars>
      </dgm:prSet>
      <dgm:spPr/>
    </dgm:pt>
    <dgm:pt modelId="{3441A304-DEBE-4AA0-8CBC-D625D2EDAB21}" type="pres">
      <dgm:prSet presAssocID="{E26B9BFF-4735-4C90-B904-A9676EDF86FF}" presName="sibTrans" presStyleCnt="0"/>
      <dgm:spPr/>
    </dgm:pt>
    <dgm:pt modelId="{21A8CB40-7250-4950-8111-B29C3A533B9E}" type="pres">
      <dgm:prSet presAssocID="{B2C2A967-0FE4-458F-83C8-0DED24A5FE2E}" presName="compNode" presStyleCnt="0"/>
      <dgm:spPr/>
    </dgm:pt>
    <dgm:pt modelId="{32A7D4EF-8807-4396-A1EB-E37BB19E35F3}" type="pres">
      <dgm:prSet presAssocID="{B2C2A967-0FE4-458F-83C8-0DED24A5FE2E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ekarz weterynarii"/>
        </a:ext>
      </dgm:extLst>
    </dgm:pt>
    <dgm:pt modelId="{60651F86-5C1E-476A-8E85-6CAA17C4E7E3}" type="pres">
      <dgm:prSet presAssocID="{B2C2A967-0FE4-458F-83C8-0DED24A5FE2E}" presName="spaceRect" presStyleCnt="0"/>
      <dgm:spPr/>
    </dgm:pt>
    <dgm:pt modelId="{EF9ADEF5-8066-433B-B312-63B8FAE420F1}" type="pres">
      <dgm:prSet presAssocID="{B2C2A967-0FE4-458F-83C8-0DED24A5FE2E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238CFA0D-49E9-47D6-982F-3240816A6FDF}" srcId="{16B63DBE-5F5E-4EED-BC26-BAE783C98006}" destId="{351EDE57-9053-4ACD-B9DA-9D0F9BE96775}" srcOrd="2" destOrd="0" parTransId="{6F12DF6C-EE5F-4582-B213-7A4014C8AE73}" sibTransId="{3F557848-223E-4789-A076-46487E5BC692}"/>
    <dgm:cxn modelId="{4402B427-923B-4510-9C9C-42589A8263AF}" type="presOf" srcId="{351EDE57-9053-4ACD-B9DA-9D0F9BE96775}" destId="{6A509FCB-F2F3-4021-A17D-9B990EE15D82}" srcOrd="0" destOrd="0" presId="urn:microsoft.com/office/officeart/2018/2/layout/IconLabelList"/>
    <dgm:cxn modelId="{43332D29-2533-48D1-B0AF-FA5BC6FB51B7}" srcId="{16B63DBE-5F5E-4EED-BC26-BAE783C98006}" destId="{95C192C1-46CB-43E2-B0E9-AB438667B9A4}" srcOrd="3" destOrd="0" parTransId="{D1562B18-D1EC-4955-86DB-B0C8CCE7F2EF}" sibTransId="{E26B9BFF-4735-4C90-B904-A9676EDF86FF}"/>
    <dgm:cxn modelId="{E503D83A-E0FA-4CED-BCF6-40EC8A140BCC}" type="presOf" srcId="{95C192C1-46CB-43E2-B0E9-AB438667B9A4}" destId="{583AC407-DE6C-4CC4-B5D0-F8B632B5A231}" srcOrd="0" destOrd="0" presId="urn:microsoft.com/office/officeart/2018/2/layout/IconLabelList"/>
    <dgm:cxn modelId="{8E4EA86D-C384-492C-AA86-65FF4135EC8A}" type="presOf" srcId="{16B63DBE-5F5E-4EED-BC26-BAE783C98006}" destId="{4E3131B2-F457-4FE9-831C-446AE4D3248C}" srcOrd="0" destOrd="0" presId="urn:microsoft.com/office/officeart/2018/2/layout/IconLabelList"/>
    <dgm:cxn modelId="{208C3D75-1F95-45AB-886F-F2B9270CD8AF}" type="presOf" srcId="{6A2F6AAE-BD9C-41DA-927E-EC9C34CABF7F}" destId="{800907A7-ADB3-4332-8D83-65F40FEC2B83}" srcOrd="0" destOrd="0" presId="urn:microsoft.com/office/officeart/2018/2/layout/IconLabelList"/>
    <dgm:cxn modelId="{AA987F91-05A8-4C57-8FB0-55E5BB77DF5E}" type="presOf" srcId="{B2C2A967-0FE4-458F-83C8-0DED24A5FE2E}" destId="{EF9ADEF5-8066-433B-B312-63B8FAE420F1}" srcOrd="0" destOrd="0" presId="urn:microsoft.com/office/officeart/2018/2/layout/IconLabelList"/>
    <dgm:cxn modelId="{60FF94A1-4410-4D10-9B1B-C0ECA60A0A6C}" type="presOf" srcId="{ACC2F7C1-1C07-4EBF-AEA1-80E830922282}" destId="{2367802C-E5B8-4693-ACF0-6211EBAD3DED}" srcOrd="0" destOrd="0" presId="urn:microsoft.com/office/officeart/2018/2/layout/IconLabelList"/>
    <dgm:cxn modelId="{638420BE-67A1-46CD-8741-780C8E9ADE90}" srcId="{16B63DBE-5F5E-4EED-BC26-BAE783C98006}" destId="{B2C2A967-0FE4-458F-83C8-0DED24A5FE2E}" srcOrd="4" destOrd="0" parTransId="{C640D598-4A6B-4F08-903C-32476F907811}" sibTransId="{ADF3A2BC-6D3F-4002-8D6F-F216703CC460}"/>
    <dgm:cxn modelId="{52DEB5FC-B41E-4C00-A7EC-CF614088AF21}" srcId="{16B63DBE-5F5E-4EED-BC26-BAE783C98006}" destId="{6A2F6AAE-BD9C-41DA-927E-EC9C34CABF7F}" srcOrd="0" destOrd="0" parTransId="{15D9FE54-4FE3-40A1-906A-0CD2B36F5B34}" sibTransId="{CC790435-245D-439C-94D2-9ADE63B5FDEE}"/>
    <dgm:cxn modelId="{0DF8ACFD-70E3-4B92-AED5-EED625575414}" srcId="{16B63DBE-5F5E-4EED-BC26-BAE783C98006}" destId="{ACC2F7C1-1C07-4EBF-AEA1-80E830922282}" srcOrd="1" destOrd="0" parTransId="{B8EFDC05-D1F1-4730-8BC0-15D2C7F7DDCE}" sibTransId="{E8A69E8B-561E-4A9E-A0BB-729E318B1977}"/>
    <dgm:cxn modelId="{BFFA06A7-7260-476C-9BAA-A33F0F0DE5BF}" type="presParOf" srcId="{4E3131B2-F457-4FE9-831C-446AE4D3248C}" destId="{80DA7437-C035-44E3-8FE8-5C44B3851E74}" srcOrd="0" destOrd="0" presId="urn:microsoft.com/office/officeart/2018/2/layout/IconLabelList"/>
    <dgm:cxn modelId="{9B294117-DBFA-4620-96CC-702CC37297B7}" type="presParOf" srcId="{80DA7437-C035-44E3-8FE8-5C44B3851E74}" destId="{818EE5AA-632E-4386-9452-A363165FFEF9}" srcOrd="0" destOrd="0" presId="urn:microsoft.com/office/officeart/2018/2/layout/IconLabelList"/>
    <dgm:cxn modelId="{A2023127-2B35-48EC-83D7-8277E1E9795E}" type="presParOf" srcId="{80DA7437-C035-44E3-8FE8-5C44B3851E74}" destId="{008FDE23-599F-4739-B4A9-80AE7188E5B7}" srcOrd="1" destOrd="0" presId="urn:microsoft.com/office/officeart/2018/2/layout/IconLabelList"/>
    <dgm:cxn modelId="{5881AF9F-16F0-44D5-BC4A-F1DD2C108F7B}" type="presParOf" srcId="{80DA7437-C035-44E3-8FE8-5C44B3851E74}" destId="{800907A7-ADB3-4332-8D83-65F40FEC2B83}" srcOrd="2" destOrd="0" presId="urn:microsoft.com/office/officeart/2018/2/layout/IconLabelList"/>
    <dgm:cxn modelId="{88CB2A07-FA22-40A7-ADC7-A47DAA5FABA3}" type="presParOf" srcId="{4E3131B2-F457-4FE9-831C-446AE4D3248C}" destId="{7F3624D4-950F-49A5-8A3E-37529910463D}" srcOrd="1" destOrd="0" presId="urn:microsoft.com/office/officeart/2018/2/layout/IconLabelList"/>
    <dgm:cxn modelId="{80FD90D7-6F00-449B-A265-53294C10CDA0}" type="presParOf" srcId="{4E3131B2-F457-4FE9-831C-446AE4D3248C}" destId="{79CA6B02-0334-4CB5-B77E-6B2DDFD1DFDE}" srcOrd="2" destOrd="0" presId="urn:microsoft.com/office/officeart/2018/2/layout/IconLabelList"/>
    <dgm:cxn modelId="{402D8935-C079-4351-89C3-F056580DA2FA}" type="presParOf" srcId="{79CA6B02-0334-4CB5-B77E-6B2DDFD1DFDE}" destId="{AC13DEFA-7FE7-4B0E-BE3A-02FBDE624B5F}" srcOrd="0" destOrd="0" presId="urn:microsoft.com/office/officeart/2018/2/layout/IconLabelList"/>
    <dgm:cxn modelId="{E8B5883A-B394-44C4-AD00-6A031E6637B9}" type="presParOf" srcId="{79CA6B02-0334-4CB5-B77E-6B2DDFD1DFDE}" destId="{9419E9DA-C6C5-4B52-8104-7E6BA0CC644F}" srcOrd="1" destOrd="0" presId="urn:microsoft.com/office/officeart/2018/2/layout/IconLabelList"/>
    <dgm:cxn modelId="{F936F243-6C6B-46B8-A5C3-249D9DF58272}" type="presParOf" srcId="{79CA6B02-0334-4CB5-B77E-6B2DDFD1DFDE}" destId="{2367802C-E5B8-4693-ACF0-6211EBAD3DED}" srcOrd="2" destOrd="0" presId="urn:microsoft.com/office/officeart/2018/2/layout/IconLabelList"/>
    <dgm:cxn modelId="{6FC94C95-7FFF-4E90-8EEF-BA728C0C21E3}" type="presParOf" srcId="{4E3131B2-F457-4FE9-831C-446AE4D3248C}" destId="{BE610CF2-9997-489B-9FC1-E113C6BBC510}" srcOrd="3" destOrd="0" presId="urn:microsoft.com/office/officeart/2018/2/layout/IconLabelList"/>
    <dgm:cxn modelId="{29DE5DE8-64BB-41C7-85D3-19BE94DB857B}" type="presParOf" srcId="{4E3131B2-F457-4FE9-831C-446AE4D3248C}" destId="{95F6433C-D28C-4BE6-AEBD-F8ADAA43B171}" srcOrd="4" destOrd="0" presId="urn:microsoft.com/office/officeart/2018/2/layout/IconLabelList"/>
    <dgm:cxn modelId="{758774FF-07D6-4F7E-ABAE-1AD75917D251}" type="presParOf" srcId="{95F6433C-D28C-4BE6-AEBD-F8ADAA43B171}" destId="{BBAA3D77-5863-4FBA-A487-612E77D4B2EB}" srcOrd="0" destOrd="0" presId="urn:microsoft.com/office/officeart/2018/2/layout/IconLabelList"/>
    <dgm:cxn modelId="{A3101572-1716-4774-9432-542F298E3838}" type="presParOf" srcId="{95F6433C-D28C-4BE6-AEBD-F8ADAA43B171}" destId="{613B5E40-09C9-48BB-89D6-8020FB7C0EFC}" srcOrd="1" destOrd="0" presId="urn:microsoft.com/office/officeart/2018/2/layout/IconLabelList"/>
    <dgm:cxn modelId="{ED66D3CE-D8F4-481B-8BA0-6BFDBDD32CD9}" type="presParOf" srcId="{95F6433C-D28C-4BE6-AEBD-F8ADAA43B171}" destId="{6A509FCB-F2F3-4021-A17D-9B990EE15D82}" srcOrd="2" destOrd="0" presId="urn:microsoft.com/office/officeart/2018/2/layout/IconLabelList"/>
    <dgm:cxn modelId="{217E9DBF-DB90-4A3C-AB00-C7175F43F327}" type="presParOf" srcId="{4E3131B2-F457-4FE9-831C-446AE4D3248C}" destId="{9536C054-57EB-4A08-9A64-9F9D0580B98C}" srcOrd="5" destOrd="0" presId="urn:microsoft.com/office/officeart/2018/2/layout/IconLabelList"/>
    <dgm:cxn modelId="{3DD7C46F-FE6B-457D-8DDC-7A693A8A8D22}" type="presParOf" srcId="{4E3131B2-F457-4FE9-831C-446AE4D3248C}" destId="{2C05D391-0817-437D-BCB1-00FAEE5D8B43}" srcOrd="6" destOrd="0" presId="urn:microsoft.com/office/officeart/2018/2/layout/IconLabelList"/>
    <dgm:cxn modelId="{477A87CD-F0F3-4E0F-93B3-9AD26921E8D5}" type="presParOf" srcId="{2C05D391-0817-437D-BCB1-00FAEE5D8B43}" destId="{93A55C58-6500-4935-AFFB-D33DE096AD31}" srcOrd="0" destOrd="0" presId="urn:microsoft.com/office/officeart/2018/2/layout/IconLabelList"/>
    <dgm:cxn modelId="{C314A8D2-0912-4B99-B3D2-CC71AF2B73E7}" type="presParOf" srcId="{2C05D391-0817-437D-BCB1-00FAEE5D8B43}" destId="{436E0B10-0BFC-49A6-A0A8-CBCA6207995E}" srcOrd="1" destOrd="0" presId="urn:microsoft.com/office/officeart/2018/2/layout/IconLabelList"/>
    <dgm:cxn modelId="{A4122CF8-5229-437D-9A15-A8B745C77A3E}" type="presParOf" srcId="{2C05D391-0817-437D-BCB1-00FAEE5D8B43}" destId="{583AC407-DE6C-4CC4-B5D0-F8B632B5A231}" srcOrd="2" destOrd="0" presId="urn:microsoft.com/office/officeart/2018/2/layout/IconLabelList"/>
    <dgm:cxn modelId="{3321C6DD-C41C-4F29-907C-2E7C00314B9C}" type="presParOf" srcId="{4E3131B2-F457-4FE9-831C-446AE4D3248C}" destId="{3441A304-DEBE-4AA0-8CBC-D625D2EDAB21}" srcOrd="7" destOrd="0" presId="urn:microsoft.com/office/officeart/2018/2/layout/IconLabelList"/>
    <dgm:cxn modelId="{B0003006-72CA-4C1F-85B1-C1D63CF420DA}" type="presParOf" srcId="{4E3131B2-F457-4FE9-831C-446AE4D3248C}" destId="{21A8CB40-7250-4950-8111-B29C3A533B9E}" srcOrd="8" destOrd="0" presId="urn:microsoft.com/office/officeart/2018/2/layout/IconLabelList"/>
    <dgm:cxn modelId="{6A201BBC-8581-4764-B616-C9E3766A0F86}" type="presParOf" srcId="{21A8CB40-7250-4950-8111-B29C3A533B9E}" destId="{32A7D4EF-8807-4396-A1EB-E37BB19E35F3}" srcOrd="0" destOrd="0" presId="urn:microsoft.com/office/officeart/2018/2/layout/IconLabelList"/>
    <dgm:cxn modelId="{4E14F88A-B705-432D-8F18-7E6E6FB8AA41}" type="presParOf" srcId="{21A8CB40-7250-4950-8111-B29C3A533B9E}" destId="{60651F86-5C1E-476A-8E85-6CAA17C4E7E3}" srcOrd="1" destOrd="0" presId="urn:microsoft.com/office/officeart/2018/2/layout/IconLabelList"/>
    <dgm:cxn modelId="{02745315-236F-41DE-9ABE-522F7CDF9C0D}" type="presParOf" srcId="{21A8CB40-7250-4950-8111-B29C3A533B9E}" destId="{EF9ADEF5-8066-433B-B312-63B8FAE420F1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EB76C1-15C0-4406-8638-4A128CE0C0A7}">
      <dsp:nvSpPr>
        <dsp:cNvPr id="0" name=""/>
        <dsp:cNvSpPr/>
      </dsp:nvSpPr>
      <dsp:spPr>
        <a:xfrm>
          <a:off x="480949" y="340080"/>
          <a:ext cx="781523" cy="781523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BAE2BE-C69E-4C43-A6FA-8947B062F8E4}">
      <dsp:nvSpPr>
        <dsp:cNvPr id="0" name=""/>
        <dsp:cNvSpPr/>
      </dsp:nvSpPr>
      <dsp:spPr>
        <a:xfrm>
          <a:off x="3351" y="1527726"/>
          <a:ext cx="1736718" cy="15196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100" kern="1200" dirty="0">
              <a:latin typeface="Century Gothic" panose="020B0502020202020204"/>
            </a:rPr>
            <a:t>Żółte zęby, niezadbane dłonie, problemy z oddychaniem</a:t>
          </a:r>
          <a:endParaRPr lang="pl-PL" sz="1100" kern="1200" dirty="0"/>
        </a:p>
      </dsp:txBody>
      <dsp:txXfrm>
        <a:off x="3351" y="1527726"/>
        <a:ext cx="1736718" cy="1519628"/>
      </dsp:txXfrm>
    </dsp:sp>
    <dsp:sp modelId="{4D4FAEBB-CA28-41A5-A963-E044A0995604}">
      <dsp:nvSpPr>
        <dsp:cNvPr id="0" name=""/>
        <dsp:cNvSpPr/>
      </dsp:nvSpPr>
      <dsp:spPr>
        <a:xfrm>
          <a:off x="2521593" y="340080"/>
          <a:ext cx="781523" cy="781523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BAFE1A-43F2-4616-B37C-88FA9D1C9262}">
      <dsp:nvSpPr>
        <dsp:cNvPr id="0" name=""/>
        <dsp:cNvSpPr/>
      </dsp:nvSpPr>
      <dsp:spPr>
        <a:xfrm>
          <a:off x="2043996" y="1527726"/>
          <a:ext cx="1736718" cy="15196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100" kern="1200" dirty="0"/>
            <a:t>chorób układu krążenia, takich jak zawał serca, udar mózgu, choroba niedokrwienna kończyn dolnych</a:t>
          </a:r>
          <a:br>
            <a:rPr lang="pl-PL" sz="1100" kern="1200" dirty="0"/>
          </a:br>
          <a:r>
            <a:rPr lang="pl-PL" sz="1100" kern="1200" dirty="0"/>
            <a:t>20% zgonów z powodu chorób układu krążenia spowodowanych jest paleniem tytoniu</a:t>
          </a:r>
          <a:endParaRPr lang="en-US" sz="1100" kern="1200" dirty="0"/>
        </a:p>
      </dsp:txBody>
      <dsp:txXfrm>
        <a:off x="2043996" y="1527726"/>
        <a:ext cx="1736718" cy="1519628"/>
      </dsp:txXfrm>
    </dsp:sp>
    <dsp:sp modelId="{4B130557-DA32-422D-A9A4-4358BA828B5F}">
      <dsp:nvSpPr>
        <dsp:cNvPr id="0" name=""/>
        <dsp:cNvSpPr/>
      </dsp:nvSpPr>
      <dsp:spPr>
        <a:xfrm>
          <a:off x="4562238" y="340080"/>
          <a:ext cx="781523" cy="781523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D180DE-EDE0-4832-A3BB-1AE9A209BAB7}">
      <dsp:nvSpPr>
        <dsp:cNvPr id="0" name=""/>
        <dsp:cNvSpPr/>
      </dsp:nvSpPr>
      <dsp:spPr>
        <a:xfrm>
          <a:off x="4084640" y="1527726"/>
          <a:ext cx="1736718" cy="15196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100" kern="1200" dirty="0"/>
            <a:t>nowotworów złośliwych, takich jak: rak płuc, rak jamy ustnej, gardła, krtani, przełyku, trzustki, pęcherza moczowego i nerek</a:t>
          </a:r>
          <a:br>
            <a:rPr lang="pl-PL" sz="1100" kern="1200" dirty="0"/>
          </a:br>
          <a:r>
            <a:rPr lang="pl-PL" sz="1100" kern="1200" dirty="0"/>
            <a:t>30% zgonów z powodu nowotworów spowodowanych jest paleniem tytoniu</a:t>
          </a:r>
          <a:endParaRPr lang="en-US" sz="1100" kern="1200" dirty="0"/>
        </a:p>
      </dsp:txBody>
      <dsp:txXfrm>
        <a:off x="4084640" y="1527726"/>
        <a:ext cx="1736718" cy="1519628"/>
      </dsp:txXfrm>
    </dsp:sp>
    <dsp:sp modelId="{FDAE7D1D-A7F5-4806-ABD1-896F9829DBD4}">
      <dsp:nvSpPr>
        <dsp:cNvPr id="0" name=""/>
        <dsp:cNvSpPr/>
      </dsp:nvSpPr>
      <dsp:spPr>
        <a:xfrm>
          <a:off x="6602882" y="340080"/>
          <a:ext cx="781523" cy="781523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E12AA7-2334-441F-ADCC-D46F3405A670}">
      <dsp:nvSpPr>
        <dsp:cNvPr id="0" name=""/>
        <dsp:cNvSpPr/>
      </dsp:nvSpPr>
      <dsp:spPr>
        <a:xfrm>
          <a:off x="6125285" y="1527726"/>
          <a:ext cx="1736718" cy="15196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100" kern="1200" dirty="0"/>
            <a:t>choroby zakrzepowo-zatorowej</a:t>
          </a:r>
          <a:br>
            <a:rPr lang="pl-PL" sz="1100" kern="1200" dirty="0"/>
          </a:br>
          <a:r>
            <a:rPr lang="pl-PL" sz="1100" kern="1200" dirty="0"/>
            <a:t>palenie papierosów podczas stosowania doustnych środków antykoncepcyjnych wielokrotnie zwiększa ryzyko zakrzepicy</a:t>
          </a:r>
          <a:endParaRPr lang="en-US" sz="1100" kern="1200" dirty="0"/>
        </a:p>
      </dsp:txBody>
      <dsp:txXfrm>
        <a:off x="6125285" y="1527726"/>
        <a:ext cx="1736718" cy="1519628"/>
      </dsp:txXfrm>
    </dsp:sp>
    <dsp:sp modelId="{9E67A91A-EDAC-403D-AA42-CAE80441BB58}">
      <dsp:nvSpPr>
        <dsp:cNvPr id="0" name=""/>
        <dsp:cNvSpPr/>
      </dsp:nvSpPr>
      <dsp:spPr>
        <a:xfrm>
          <a:off x="8643527" y="340080"/>
          <a:ext cx="781523" cy="781523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039183-770B-464F-B64E-BEEED6FBB28D}">
      <dsp:nvSpPr>
        <dsp:cNvPr id="0" name=""/>
        <dsp:cNvSpPr/>
      </dsp:nvSpPr>
      <dsp:spPr>
        <a:xfrm>
          <a:off x="8165929" y="1527726"/>
          <a:ext cx="1736718" cy="15196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100" kern="1200" dirty="0"/>
            <a:t>chorób płuc, takich jak przewlekła obturacyjna choroba płuc </a:t>
          </a:r>
          <a:r>
            <a:rPr lang="pl-PL" sz="1100" kern="1200" dirty="0" err="1"/>
            <a:t>POChP</a:t>
          </a:r>
          <a:endParaRPr lang="en-US" sz="1100" kern="1200" dirty="0" err="1"/>
        </a:p>
      </dsp:txBody>
      <dsp:txXfrm>
        <a:off x="8165929" y="1527726"/>
        <a:ext cx="1736718" cy="151962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711880-0938-421D-AAD1-B392E40CCA8E}">
      <dsp:nvSpPr>
        <dsp:cNvPr id="0" name=""/>
        <dsp:cNvSpPr/>
      </dsp:nvSpPr>
      <dsp:spPr>
        <a:xfrm>
          <a:off x="1014450" y="525476"/>
          <a:ext cx="1265962" cy="126596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A4A2EB-2313-457C-ADAC-7A6637638F2C}">
      <dsp:nvSpPr>
        <dsp:cNvPr id="0" name=""/>
        <dsp:cNvSpPr/>
      </dsp:nvSpPr>
      <dsp:spPr>
        <a:xfrm>
          <a:off x="240806" y="2141959"/>
          <a:ext cx="2813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200" kern="1200"/>
            <a:t>Alkoholowe stłuszczenie wątroby</a:t>
          </a:r>
          <a:endParaRPr lang="en-US" sz="2200" kern="1200"/>
        </a:p>
      </dsp:txBody>
      <dsp:txXfrm>
        <a:off x="240806" y="2141959"/>
        <a:ext cx="2813250" cy="720000"/>
      </dsp:txXfrm>
    </dsp:sp>
    <dsp:sp modelId="{C82DDBA3-9BBD-4A2F-9A2F-B76D82D15105}">
      <dsp:nvSpPr>
        <dsp:cNvPr id="0" name=""/>
        <dsp:cNvSpPr/>
      </dsp:nvSpPr>
      <dsp:spPr>
        <a:xfrm>
          <a:off x="4320018" y="525476"/>
          <a:ext cx="1265962" cy="126596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2350E3-F0F7-4329-A579-35D0B79FC15E}">
      <dsp:nvSpPr>
        <dsp:cNvPr id="0" name=""/>
        <dsp:cNvSpPr/>
      </dsp:nvSpPr>
      <dsp:spPr>
        <a:xfrm>
          <a:off x="3546375" y="2141959"/>
          <a:ext cx="2813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200" kern="1200"/>
            <a:t>Zapalanie wątroby</a:t>
          </a:r>
          <a:endParaRPr lang="en-US" sz="2200" kern="1200"/>
        </a:p>
      </dsp:txBody>
      <dsp:txXfrm>
        <a:off x="3546375" y="2141959"/>
        <a:ext cx="2813250" cy="720000"/>
      </dsp:txXfrm>
    </dsp:sp>
    <dsp:sp modelId="{E6AB095C-6EBA-494A-874C-8FC6223FDD59}">
      <dsp:nvSpPr>
        <dsp:cNvPr id="0" name=""/>
        <dsp:cNvSpPr/>
      </dsp:nvSpPr>
      <dsp:spPr>
        <a:xfrm>
          <a:off x="7625587" y="525476"/>
          <a:ext cx="1265962" cy="126596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4C7292-C08A-4EDE-B330-5865927FF1FB}">
      <dsp:nvSpPr>
        <dsp:cNvPr id="0" name=""/>
        <dsp:cNvSpPr/>
      </dsp:nvSpPr>
      <dsp:spPr>
        <a:xfrm>
          <a:off x="6851943" y="2141959"/>
          <a:ext cx="2813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200" kern="1200"/>
            <a:t>Marskość wątroby</a:t>
          </a:r>
          <a:endParaRPr lang="en-US" sz="2200" kern="1200"/>
        </a:p>
      </dsp:txBody>
      <dsp:txXfrm>
        <a:off x="6851943" y="2141959"/>
        <a:ext cx="2813250" cy="7200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C8401F-B101-45AE-892B-7F939DF79456}">
      <dsp:nvSpPr>
        <dsp:cNvPr id="0" name=""/>
        <dsp:cNvSpPr/>
      </dsp:nvSpPr>
      <dsp:spPr>
        <a:xfrm>
          <a:off x="1014450" y="313719"/>
          <a:ext cx="1265962" cy="126596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C884EE-5942-4DD8-9F46-FF310B2EF403}">
      <dsp:nvSpPr>
        <dsp:cNvPr id="0" name=""/>
        <dsp:cNvSpPr/>
      </dsp:nvSpPr>
      <dsp:spPr>
        <a:xfrm>
          <a:off x="240806" y="1993716"/>
          <a:ext cx="2813250" cy="108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100" kern="1200"/>
            <a:t>zmiany w wyglądzie fizycznym (zaniedbanie), zaczerwienione twardówki, poszerzone lub nadmiernie zwężone źrenice, nadpobudliwość lub flegmatyczność, permanentny katar lub inne problemy z górnymi drogami oddechowymi</a:t>
          </a:r>
          <a:endParaRPr lang="en-US" sz="1100" kern="1200"/>
        </a:p>
      </dsp:txBody>
      <dsp:txXfrm>
        <a:off x="240806" y="1993716"/>
        <a:ext cx="2813250" cy="1080000"/>
      </dsp:txXfrm>
    </dsp:sp>
    <dsp:sp modelId="{49A6C57D-4604-4FCB-9D7C-11A66C2A363E}">
      <dsp:nvSpPr>
        <dsp:cNvPr id="0" name=""/>
        <dsp:cNvSpPr/>
      </dsp:nvSpPr>
      <dsp:spPr>
        <a:xfrm>
          <a:off x="4320018" y="313719"/>
          <a:ext cx="1265962" cy="126596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A2934B-2ABE-41F3-BA2E-84D295392A1C}">
      <dsp:nvSpPr>
        <dsp:cNvPr id="0" name=""/>
        <dsp:cNvSpPr/>
      </dsp:nvSpPr>
      <dsp:spPr>
        <a:xfrm>
          <a:off x="3546375" y="1993716"/>
          <a:ext cx="2813250" cy="108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100" kern="1200"/>
            <a:t>negatywny nastrój, brak chęci do życia, stany depresyjne</a:t>
          </a:r>
          <a:endParaRPr lang="en-US" sz="1100" kern="1200"/>
        </a:p>
      </dsp:txBody>
      <dsp:txXfrm>
        <a:off x="3546375" y="1993716"/>
        <a:ext cx="2813250" cy="1080000"/>
      </dsp:txXfrm>
    </dsp:sp>
    <dsp:sp modelId="{B65A8F6C-8D0F-4825-BE29-847689759345}">
      <dsp:nvSpPr>
        <dsp:cNvPr id="0" name=""/>
        <dsp:cNvSpPr/>
      </dsp:nvSpPr>
      <dsp:spPr>
        <a:xfrm>
          <a:off x="7625587" y="313719"/>
          <a:ext cx="1265962" cy="126596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2C28D4-898D-4C31-B375-025F6C587E97}">
      <dsp:nvSpPr>
        <dsp:cNvPr id="0" name=""/>
        <dsp:cNvSpPr/>
      </dsp:nvSpPr>
      <dsp:spPr>
        <a:xfrm>
          <a:off x="6851943" y="1993716"/>
          <a:ext cx="2813250" cy="108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100" kern="1200"/>
            <a:t>bezpłodność, obniżony poziom libido</a:t>
          </a:r>
          <a:endParaRPr lang="en-US" sz="1100" kern="1200"/>
        </a:p>
      </dsp:txBody>
      <dsp:txXfrm>
        <a:off x="6851943" y="1993716"/>
        <a:ext cx="2813250" cy="10800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8EE5AA-632E-4386-9452-A363165FFEF9}">
      <dsp:nvSpPr>
        <dsp:cNvPr id="0" name=""/>
        <dsp:cNvSpPr/>
      </dsp:nvSpPr>
      <dsp:spPr>
        <a:xfrm>
          <a:off x="567050" y="316141"/>
          <a:ext cx="789433" cy="789433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0907A7-ADB3-4332-8D83-65F40FEC2B83}">
      <dsp:nvSpPr>
        <dsp:cNvPr id="0" name=""/>
        <dsp:cNvSpPr/>
      </dsp:nvSpPr>
      <dsp:spPr>
        <a:xfrm>
          <a:off x="84619" y="1381927"/>
          <a:ext cx="1754296" cy="7017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/>
            <a:t>Sport</a:t>
          </a:r>
          <a:endParaRPr lang="en-US" sz="1400" kern="1200"/>
        </a:p>
      </dsp:txBody>
      <dsp:txXfrm>
        <a:off x="84619" y="1381927"/>
        <a:ext cx="1754296" cy="701718"/>
      </dsp:txXfrm>
    </dsp:sp>
    <dsp:sp modelId="{AC13DEFA-7FE7-4B0E-BE3A-02FBDE624B5F}">
      <dsp:nvSpPr>
        <dsp:cNvPr id="0" name=""/>
        <dsp:cNvSpPr/>
      </dsp:nvSpPr>
      <dsp:spPr>
        <a:xfrm>
          <a:off x="2628349" y="316141"/>
          <a:ext cx="789433" cy="789433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67802C-E5B8-4693-ACF0-6211EBAD3DED}">
      <dsp:nvSpPr>
        <dsp:cNvPr id="0" name=""/>
        <dsp:cNvSpPr/>
      </dsp:nvSpPr>
      <dsp:spPr>
        <a:xfrm>
          <a:off x="2145918" y="1381927"/>
          <a:ext cx="1754296" cy="7017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/>
            <a:t>Różnorodne hobby np. jazda konno, muzyka, gotowanie</a:t>
          </a:r>
          <a:endParaRPr lang="en-US" sz="1400" kern="1200" dirty="0"/>
        </a:p>
      </dsp:txBody>
      <dsp:txXfrm>
        <a:off x="2145918" y="1381927"/>
        <a:ext cx="1754296" cy="701718"/>
      </dsp:txXfrm>
    </dsp:sp>
    <dsp:sp modelId="{BBAA3D77-5863-4FBA-A487-612E77D4B2EB}">
      <dsp:nvSpPr>
        <dsp:cNvPr id="0" name=""/>
        <dsp:cNvSpPr/>
      </dsp:nvSpPr>
      <dsp:spPr>
        <a:xfrm>
          <a:off x="4689648" y="316141"/>
          <a:ext cx="789433" cy="789433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509FCB-F2F3-4021-A17D-9B990EE15D82}">
      <dsp:nvSpPr>
        <dsp:cNvPr id="0" name=""/>
        <dsp:cNvSpPr/>
      </dsp:nvSpPr>
      <dsp:spPr>
        <a:xfrm>
          <a:off x="4207216" y="1381927"/>
          <a:ext cx="1754296" cy="7017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/>
            <a:t>Podróże dookoła świata</a:t>
          </a:r>
          <a:endParaRPr lang="en-US" sz="1400" kern="1200"/>
        </a:p>
      </dsp:txBody>
      <dsp:txXfrm>
        <a:off x="4207216" y="1381927"/>
        <a:ext cx="1754296" cy="701718"/>
      </dsp:txXfrm>
    </dsp:sp>
    <dsp:sp modelId="{93A55C58-6500-4935-AFFB-D33DE096AD31}">
      <dsp:nvSpPr>
        <dsp:cNvPr id="0" name=""/>
        <dsp:cNvSpPr/>
      </dsp:nvSpPr>
      <dsp:spPr>
        <a:xfrm>
          <a:off x="1597700" y="2522220"/>
          <a:ext cx="789433" cy="789433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83AC407-DE6C-4CC4-B5D0-F8B632B5A231}">
      <dsp:nvSpPr>
        <dsp:cNvPr id="0" name=""/>
        <dsp:cNvSpPr/>
      </dsp:nvSpPr>
      <dsp:spPr>
        <a:xfrm>
          <a:off x="1115268" y="3588005"/>
          <a:ext cx="1754296" cy="7017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/>
            <a:t>Wolontariat,      akcje charytatywne</a:t>
          </a:r>
          <a:endParaRPr lang="en-US" sz="1400" kern="1200" dirty="0"/>
        </a:p>
      </dsp:txBody>
      <dsp:txXfrm>
        <a:off x="1115268" y="3588005"/>
        <a:ext cx="1754296" cy="701718"/>
      </dsp:txXfrm>
    </dsp:sp>
    <dsp:sp modelId="{32A7D4EF-8807-4396-A1EB-E37BB19E35F3}">
      <dsp:nvSpPr>
        <dsp:cNvPr id="0" name=""/>
        <dsp:cNvSpPr/>
      </dsp:nvSpPr>
      <dsp:spPr>
        <a:xfrm>
          <a:off x="3658999" y="2522220"/>
          <a:ext cx="789433" cy="789433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9ADEF5-8066-433B-B312-63B8FAE420F1}">
      <dsp:nvSpPr>
        <dsp:cNvPr id="0" name=""/>
        <dsp:cNvSpPr/>
      </dsp:nvSpPr>
      <dsp:spPr>
        <a:xfrm>
          <a:off x="3176567" y="3588005"/>
          <a:ext cx="1754296" cy="7017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/>
            <a:t>Praca np. weterynarz, nauczyciel</a:t>
          </a:r>
          <a:endParaRPr lang="en-US" sz="1400" kern="1200" dirty="0"/>
        </a:p>
      </dsp:txBody>
      <dsp:txXfrm>
        <a:off x="3176567" y="3588005"/>
        <a:ext cx="1754296" cy="7017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3602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24934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41809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buNone/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7769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603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603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dirty="0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3073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12238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2584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5640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77542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6084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3524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2804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3390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14718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1/15/2022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6986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</a:t>
            </a:r>
          </a:p>
          <a:p>
            <a:pPr lvl="6"/>
            <a:r>
              <a:rPr lang="en-US" dirty="0"/>
              <a:t>Seven</a:t>
            </a:r>
          </a:p>
          <a:p>
            <a:pPr lvl="7"/>
            <a:r>
              <a:rPr lang="en-US" dirty="0"/>
              <a:t>Eight</a:t>
            </a:r>
          </a:p>
          <a:p>
            <a:pPr lvl="8"/>
            <a:r>
              <a:rPr lang="en-US" dirty="0"/>
              <a:t>nine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723325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</p:sldLayoutIdLst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6C59383-EB63-420A-A60A-3669E6DEF90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>
                <a:effectLst>
                  <a:glow rad="38100">
                    <a:prstClr val="black">
                      <a:lumMod val="65000"/>
                      <a:lumOff val="35000"/>
                      <a:alpha val="50000"/>
                    </a:prst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rPr>
              <a:t>Dziękuję, nie piję, nie palę, nie biorę...</a:t>
            </a:r>
            <a:endParaRPr lang="pl-PL" dirty="0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9E1DB4CB-F68F-454D-8DEB-982C47B3475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dirty="0">
                <a:effectLst>
                  <a:glow rad="38100">
                    <a:prstClr val="black">
                      <a:lumMod val="50000"/>
                      <a:lumOff val="50000"/>
                      <a:alpha val="20000"/>
                    </a:prst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</a:rPr>
              <a:t>Katarzyna Safiejko kl.7a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2480454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41884A4-67E6-404C-B987-AD54BD7ED1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09600"/>
            <a:ext cx="12192000" cy="1468582"/>
          </a:xfrm>
        </p:spPr>
        <p:txBody>
          <a:bodyPr>
            <a:normAutofit/>
          </a:bodyPr>
          <a:lstStyle/>
          <a:p>
            <a:pPr algn="ctr"/>
            <a:r>
              <a:rPr lang="pl-PL" dirty="0">
                <a:effectLst>
                  <a:glow rad="38100">
                    <a:prstClr val="black">
                      <a:lumMod val="65000"/>
                      <a:lumOff val="35000"/>
                      <a:alpha val="40000"/>
                    </a:prst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rPr>
              <a:t>Choroby uzależnienia od narkotyków</a:t>
            </a:r>
            <a:endParaRPr lang="pl-PL" dirty="0"/>
          </a:p>
        </p:txBody>
      </p:sp>
      <p:graphicFrame>
        <p:nvGraphicFramePr>
          <p:cNvPr id="5" name="Symbol zastępczy zawartości 2">
            <a:extLst>
              <a:ext uri="{FF2B5EF4-FFF2-40B4-BE49-F238E27FC236}">
                <a16:creationId xmlns:a16="http://schemas.microsoft.com/office/drawing/2014/main" id="{946E8014-2D87-43CD-82A9-535738239CA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90224885"/>
              </p:ext>
            </p:extLst>
          </p:nvPr>
        </p:nvGraphicFramePr>
        <p:xfrm>
          <a:off x="1141413" y="2286000"/>
          <a:ext cx="9906000" cy="33874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707498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5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4BB8121-D73F-4DCF-999C-BEBB519FA8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26" y="666750"/>
            <a:ext cx="3276600" cy="5353050"/>
          </a:xfrm>
        </p:spPr>
        <p:txBody>
          <a:bodyPr anchor="ctr">
            <a:normAutofit/>
          </a:bodyPr>
          <a:lstStyle/>
          <a:p>
            <a:pPr algn="ctr"/>
            <a:r>
              <a:rPr lang="pl-PL" sz="4000" dirty="0">
                <a:effectLst>
                  <a:glow rad="38100">
                    <a:prstClr val="black">
                      <a:lumMod val="65000"/>
                      <a:lumOff val="35000"/>
                      <a:alpha val="40000"/>
                    </a:prst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Britannic Bold"/>
              </a:rPr>
              <a:t>Zamiast sięgania po używki </a:t>
            </a:r>
            <a:r>
              <a:rPr lang="pl-PL" sz="4000" u="sng" dirty="0">
                <a:effectLst>
                  <a:glow rad="38100">
                    <a:prstClr val="black">
                      <a:lumMod val="65000"/>
                      <a:lumOff val="35000"/>
                      <a:alpha val="40000"/>
                    </a:prst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Britannic Bold"/>
              </a:rPr>
              <a:t>użyj głowy zrób coś dobrego dla innych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E475056-B0EB-44BE-8568-61ABEFB2E9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59934" y="0"/>
            <a:ext cx="8132066" cy="68580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2C8E2EC-73A4-48C2-B4D7-D7726BD908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69971" y="0"/>
            <a:ext cx="0" cy="6858000"/>
          </a:xfrm>
          <a:prstGeom prst="line">
            <a:avLst/>
          </a:prstGeom>
          <a:solidFill>
            <a:srgbClr val="FFFFFF"/>
          </a:solidFill>
          <a:ln w="38100" cap="flat">
            <a:gradFill flip="none" rotWithShape="1">
              <a:gsLst>
                <a:gs pos="0">
                  <a:srgbClr val="363D46"/>
                </a:gs>
                <a:gs pos="100000">
                  <a:srgbClr val="363D46">
                    <a:lumMod val="75000"/>
                  </a:srgbClr>
                </a:gs>
              </a:gsLst>
              <a:lin ang="5400000" scaled="0"/>
              <a:tileRect/>
            </a:gra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E82ABBDC-7A44-4AE8-A04F-B5495481B9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894952" y="3195797"/>
            <a:ext cx="6858000" cy="466406"/>
          </a:xfrm>
          <a:prstGeom prst="rect">
            <a:avLst/>
          </a:prstGeom>
          <a:gradFill>
            <a:gsLst>
              <a:gs pos="0">
                <a:srgbClr val="363D46">
                  <a:alpha val="0"/>
                </a:srgbClr>
              </a:gs>
              <a:gs pos="100000">
                <a:srgbClr val="363D46">
                  <a:lumMod val="75000"/>
                </a:srgb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aphicFrame>
        <p:nvGraphicFramePr>
          <p:cNvPr id="5" name="Symbol zastępczy zawartości 2">
            <a:extLst>
              <a:ext uri="{FF2B5EF4-FFF2-40B4-BE49-F238E27FC236}">
                <a16:creationId xmlns:a16="http://schemas.microsoft.com/office/drawing/2014/main" id="{BDCB5AB2-7399-44FB-A451-79829BF7174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42254026"/>
              </p:ext>
            </p:extLst>
          </p:nvPr>
        </p:nvGraphicFramePr>
        <p:xfrm>
          <a:off x="5054375" y="965200"/>
          <a:ext cx="6046133" cy="46058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889109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5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666750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000" dirty="0"/>
              <a:t>TY DECYDUJESZ,</a:t>
            </a:r>
          </a:p>
          <a:p>
            <a:pPr algn="ctr"/>
            <a:r>
              <a:rPr lang="pl-PL" sz="4000" dirty="0"/>
              <a:t>którą drogę wybierzesz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952875" y="2657475"/>
            <a:ext cx="9060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śmierć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85925" y="3609975"/>
            <a:ext cx="10102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agresja</a:t>
            </a:r>
          </a:p>
        </p:txBody>
      </p:sp>
      <p:sp>
        <p:nvSpPr>
          <p:cNvPr id="5" name="Down Arrow 4"/>
          <p:cNvSpPr/>
          <p:nvPr/>
        </p:nvSpPr>
        <p:spPr>
          <a:xfrm>
            <a:off x="5762625" y="2505075"/>
            <a:ext cx="571500" cy="36480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TextBox 5"/>
          <p:cNvSpPr txBox="1"/>
          <p:nvPr/>
        </p:nvSpPr>
        <p:spPr>
          <a:xfrm>
            <a:off x="876300" y="2981325"/>
            <a:ext cx="15584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uzależnienia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90800" y="3152775"/>
            <a:ext cx="2919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brak kontroli nad ciałem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390775" y="2409825"/>
            <a:ext cx="1125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choroby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57225" y="2352675"/>
            <a:ext cx="15716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brak pracy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172325" y="2781300"/>
            <a:ext cx="1050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zdrowie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905875" y="3257550"/>
            <a:ext cx="100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rodzina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705850" y="2581275"/>
            <a:ext cx="9060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miłość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572625" y="3762375"/>
            <a:ext cx="12057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szczęście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115550" y="2524125"/>
            <a:ext cx="9492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kariera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48900" y="3086100"/>
            <a:ext cx="920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sukces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639050" y="3371850"/>
            <a:ext cx="9589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radość</a:t>
            </a:r>
          </a:p>
        </p:txBody>
      </p:sp>
      <p:pic>
        <p:nvPicPr>
          <p:cNvPr id="17" name="Picture 16" descr="pobrane (3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69505" y="4564380"/>
            <a:ext cx="2110740" cy="1386840"/>
          </a:xfrm>
          <a:prstGeom prst="rect">
            <a:avLst/>
          </a:prstGeom>
        </p:spPr>
      </p:pic>
      <p:pic>
        <p:nvPicPr>
          <p:cNvPr id="18" name="Picture 17" descr="79706f1f-f82a-5fe8-bd41-48792ea27a43_w_83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90875" y="3912870"/>
            <a:ext cx="2314282" cy="1541925"/>
          </a:xfrm>
          <a:prstGeom prst="rect">
            <a:avLst/>
          </a:prstGeom>
        </p:spPr>
      </p:pic>
      <p:pic>
        <p:nvPicPr>
          <p:cNvPr id="19" name="Picture 18" descr="Uzależnienie od alkoholu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2425" y="4600575"/>
            <a:ext cx="2600327" cy="13620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3EC6EFE-2983-4FAE-9B10-943640C822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1012" y="3883741"/>
            <a:ext cx="8676222" cy="1335959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>
              <a:lnSpc>
                <a:spcPct val="90000"/>
              </a:lnSpc>
            </a:pPr>
            <a:r>
              <a:rPr lang="en-US" sz="4400" dirty="0" err="1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rPr>
              <a:t>Palisz</a:t>
            </a:r>
            <a:r>
              <a:rPr lang="en-US" sz="4400" dirty="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rPr>
              <a:t>? </a:t>
            </a:r>
            <a:r>
              <a:rPr lang="en-US" sz="4400" dirty="0" err="1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rPr>
              <a:t>Pijesz</a:t>
            </a:r>
            <a:r>
              <a:rPr lang="en-US" sz="4400" dirty="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rPr>
              <a:t>? </a:t>
            </a:r>
            <a:r>
              <a:rPr lang="en-US" sz="4400" dirty="0" err="1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rPr>
              <a:t>Ćpasz</a:t>
            </a:r>
            <a:r>
              <a:rPr lang="en-US" sz="4400" dirty="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rPr>
              <a:t>? </a:t>
            </a:r>
            <a:br>
              <a:rPr lang="pl-PL" sz="4400" dirty="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rPr>
            </a:br>
            <a:r>
              <a:rPr lang="en-US" sz="4400" dirty="0" err="1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rPr>
              <a:t>Twoja</a:t>
            </a:r>
            <a:r>
              <a:rPr lang="en-US" sz="4400" dirty="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rPr>
              <a:t> </a:t>
            </a:r>
            <a:r>
              <a:rPr lang="en-US" sz="4400" dirty="0" err="1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rPr>
              <a:t>droga</a:t>
            </a:r>
            <a:r>
              <a:rPr lang="pl-PL" sz="4400" dirty="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rPr>
              <a:t> </a:t>
            </a:r>
            <a:r>
              <a:rPr lang="en-US" sz="4400" dirty="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rPr>
              <a:t>-</a:t>
            </a:r>
            <a:r>
              <a:rPr lang="pl-PL" sz="4400" dirty="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rPr>
              <a:t> </a:t>
            </a:r>
            <a:r>
              <a:rPr lang="en-US" sz="4400" dirty="0" err="1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rPr>
              <a:t>wybór</a:t>
            </a:r>
            <a:r>
              <a:rPr lang="en-US" sz="4400" dirty="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rPr>
              <a:t> </a:t>
            </a:r>
            <a:r>
              <a:rPr lang="en-US" sz="4400" dirty="0" err="1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rPr>
              <a:t>masz</a:t>
            </a:r>
            <a:r>
              <a:rPr lang="en-US" sz="4400" dirty="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rPr>
              <a:t>!</a:t>
            </a:r>
          </a:p>
        </p:txBody>
      </p:sp>
      <p:pic>
        <p:nvPicPr>
          <p:cNvPr id="3" name="Obraz 3">
            <a:extLst>
              <a:ext uri="{FF2B5EF4-FFF2-40B4-BE49-F238E27FC236}">
                <a16:creationId xmlns:a16="http://schemas.microsoft.com/office/drawing/2014/main" id="{57CABE9B-01B6-4C96-9E18-4F604494A5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r="2" b="3750"/>
          <a:stretch/>
        </p:blipFill>
        <p:spPr>
          <a:xfrm>
            <a:off x="2711334" y="824487"/>
            <a:ext cx="6769332" cy="2983054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rgbClr val="363D46"/>
                </a:gs>
                <a:gs pos="100000">
                  <a:srgbClr val="363D46">
                    <a:lumMod val="75000"/>
                  </a:srgb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</p:pic>
    </p:spTree>
    <p:extLst>
      <p:ext uri="{BB962C8B-B14F-4D97-AF65-F5344CB8AC3E}">
        <p14:creationId xmlns:p14="http://schemas.microsoft.com/office/powerpoint/2010/main" val="1575210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603885"/>
            <a:ext cx="12192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6000" dirty="0"/>
              <a:t>Uzależnieniom mówię </a:t>
            </a:r>
            <a:r>
              <a:rPr lang="pl-PL" sz="8800" dirty="0">
                <a:solidFill>
                  <a:srgbClr val="FF0000"/>
                </a:solidFill>
              </a:rPr>
              <a:t>NIE!!!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28651" y="2295525"/>
            <a:ext cx="1156335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u="sng" dirty="0"/>
              <a:t>Ponieważ:</a:t>
            </a:r>
          </a:p>
          <a:p>
            <a:pPr>
              <a:buFont typeface="Wingdings" pitchFamily="2" charset="2"/>
              <a:buChar char="v"/>
            </a:pPr>
            <a:r>
              <a:rPr lang="pl-PL" sz="3200" dirty="0"/>
              <a:t> jestem odpowiedzialna za swoje życie i zdrowie</a:t>
            </a:r>
          </a:p>
          <a:p>
            <a:pPr>
              <a:buFont typeface="Wingdings" pitchFamily="2" charset="2"/>
              <a:buChar char="v"/>
            </a:pPr>
            <a:r>
              <a:rPr lang="pl-PL" sz="3200" dirty="0"/>
              <a:t> wiem czym to grozi</a:t>
            </a:r>
          </a:p>
          <a:p>
            <a:pPr>
              <a:buFont typeface="Wingdings" pitchFamily="2" charset="2"/>
              <a:buChar char="v"/>
            </a:pPr>
            <a:r>
              <a:rPr lang="pl-PL" sz="3200" dirty="0"/>
              <a:t> nie chcę się uzależnić</a:t>
            </a:r>
          </a:p>
          <a:p>
            <a:pPr>
              <a:buFont typeface="Wingdings" pitchFamily="2" charset="2"/>
              <a:buChar char="v"/>
            </a:pPr>
            <a:r>
              <a:rPr lang="pl-PL" sz="3200" dirty="0"/>
              <a:t> nie chcę stracić rodziny i przyjaciół.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1400175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800" b="1" dirty="0"/>
              <a:t>Warto się zastanowić nad sięgnięciem po papierosy, gdyż: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81025" y="3200400"/>
            <a:ext cx="66770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Wingdings" pitchFamily="2" charset="2"/>
              <a:buChar char="v"/>
            </a:pPr>
            <a:r>
              <a:rPr lang="pl-PL" sz="2400" dirty="0"/>
              <a:t> jeden papieros to życie krótsze o 6 minut</a:t>
            </a:r>
          </a:p>
          <a:p>
            <a:pPr algn="ctr">
              <a:buFont typeface="Wingdings" pitchFamily="2" charset="2"/>
              <a:buChar char="v"/>
            </a:pPr>
            <a:r>
              <a:rPr lang="pl-PL" sz="2400" dirty="0"/>
              <a:t> paczka papierosów na dzień to życie krótsze o 5 lat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5276850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dirty="0"/>
              <a:t>Nigdy nie jest za późno na rzucenie palenia nawet po czterdziestu latach palenia Twój organizm jest w stanie naprawić wyrządzone przez tytoń szkody.</a:t>
            </a:r>
          </a:p>
        </p:txBody>
      </p:sp>
      <p:pic>
        <p:nvPicPr>
          <p:cNvPr id="7" name="Obraz 4">
            <a:extLst>
              <a:ext uri="{FF2B5EF4-FFF2-40B4-BE49-F238E27FC236}">
                <a16:creationId xmlns:a16="http://schemas.microsoft.com/office/drawing/2014/main" id="{5BA6F7BA-AF32-4FD3-B0D3-E3A61F27F0A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70839" y="2427502"/>
            <a:ext cx="3976788" cy="2654505"/>
          </a:xfrm>
          <a:prstGeom prst="roundRect">
            <a:avLst>
              <a:gd name="adj" fmla="val 3517"/>
            </a:avLst>
          </a:prstGeom>
          <a:ln w="38100">
            <a:gradFill flip="none" rotWithShape="1">
              <a:gsLst>
                <a:gs pos="0">
                  <a:srgbClr val="363D46"/>
                </a:gs>
                <a:gs pos="100000">
                  <a:srgbClr val="363D46">
                    <a:lumMod val="75000"/>
                  </a:srgb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</p:pic>
      <p:sp>
        <p:nvSpPr>
          <p:cNvPr id="6" name="TextBox 5"/>
          <p:cNvSpPr txBox="1"/>
          <p:nvPr/>
        </p:nvSpPr>
        <p:spPr>
          <a:xfrm>
            <a:off x="0" y="352425"/>
            <a:ext cx="121919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400" dirty="0"/>
              <a:t>UZALEŻNIENIE OD NIKOTYNY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F7387F2-A8B6-4C5D-A4CD-9DF37EBE0E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09600"/>
            <a:ext cx="12192000" cy="1468582"/>
          </a:xfrm>
        </p:spPr>
        <p:txBody>
          <a:bodyPr>
            <a:normAutofit/>
          </a:bodyPr>
          <a:lstStyle/>
          <a:p>
            <a:pPr algn="ctr"/>
            <a:r>
              <a:rPr lang="pl-PL" dirty="0">
                <a:effectLst>
                  <a:glow rad="38100">
                    <a:prstClr val="black">
                      <a:lumMod val="65000"/>
                      <a:lumOff val="35000"/>
                      <a:alpha val="40000"/>
                    </a:prst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rPr>
              <a:t>Jakie są konsekwencje palenia tytoniu?</a:t>
            </a:r>
            <a:endParaRPr lang="pl-PL" dirty="0"/>
          </a:p>
        </p:txBody>
      </p:sp>
      <p:graphicFrame>
        <p:nvGraphicFramePr>
          <p:cNvPr id="5" name="Symbol zastępczy zawartości 2">
            <a:extLst>
              <a:ext uri="{FF2B5EF4-FFF2-40B4-BE49-F238E27FC236}">
                <a16:creationId xmlns:a16="http://schemas.microsoft.com/office/drawing/2014/main" id="{00A635B5-FE71-425E-ABD9-96503D3C73E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92859552"/>
              </p:ext>
            </p:extLst>
          </p:nvPr>
        </p:nvGraphicFramePr>
        <p:xfrm>
          <a:off x="1183166" y="2202493"/>
          <a:ext cx="9906000" cy="33874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857741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5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96B0447-2C93-4353-A52F-49D359E8C2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9112" y="4906196"/>
            <a:ext cx="8676222" cy="1066801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4400" dirty="0" err="1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  <a:latin typeface="Britannic Bold"/>
              </a:rPr>
              <a:t>Paląc</a:t>
            </a:r>
            <a:r>
              <a:rPr lang="en-US" sz="4400" dirty="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  <a:latin typeface="Britannic Bold"/>
              </a:rPr>
              <a:t> </a:t>
            </a:r>
            <a:r>
              <a:rPr lang="en-US" sz="4400" dirty="0" err="1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  <a:latin typeface="Britannic Bold"/>
              </a:rPr>
              <a:t>spalisz</a:t>
            </a:r>
            <a:r>
              <a:rPr lang="en-US" sz="4400" dirty="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  <a:latin typeface="Britannic Bold"/>
              </a:rPr>
              <a:t> </a:t>
            </a:r>
            <a:r>
              <a:rPr lang="en-US" sz="4400" dirty="0" err="1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  <a:latin typeface="Britannic Bold"/>
              </a:rPr>
              <a:t>samego</a:t>
            </a:r>
            <a:r>
              <a:rPr lang="en-US" sz="4400" dirty="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  <a:latin typeface="Britannic Bold"/>
              </a:rPr>
              <a:t> </a:t>
            </a:r>
            <a:r>
              <a:rPr lang="en-US" sz="4400" dirty="0" err="1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  <a:latin typeface="Britannic Bold"/>
              </a:rPr>
              <a:t>siebie</a:t>
            </a:r>
            <a:endParaRPr lang="en-US" sz="4400" dirty="0" err="1">
              <a:effectLst>
                <a:glow rad="38100">
                  <a:prstClr val="black">
                    <a:lumMod val="65000"/>
                    <a:lumOff val="35000"/>
                    <a:alpha val="50000"/>
                  </a:prstClr>
                </a:glow>
                <a:outerShdw blurRad="28575" dist="31750" dir="13200000" algn="tl" rotWithShape="0">
                  <a:srgbClr val="000000">
                    <a:alpha val="25000"/>
                  </a:srgbClr>
                </a:outerShdw>
              </a:effectLst>
              <a:latin typeface="Britannic Bold"/>
            </a:endParaRPr>
          </a:p>
        </p:txBody>
      </p:sp>
      <p:pic>
        <p:nvPicPr>
          <p:cNvPr id="3" name="Obraz 3" descr="Obraz zawierający niebo&#10;&#10;Opis wygenerowany automatycznie">
            <a:extLst>
              <a:ext uri="{FF2B5EF4-FFF2-40B4-BE49-F238E27FC236}">
                <a16:creationId xmlns:a16="http://schemas.microsoft.com/office/drawing/2014/main" id="{92857B09-C0D1-4CFB-A32E-BC74FED3FC0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t="19029" b="18652"/>
          <a:stretch/>
        </p:blipFill>
        <p:spPr>
          <a:xfrm>
            <a:off x="20" y="10"/>
            <a:ext cx="12191980" cy="4273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768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371600"/>
            <a:ext cx="1219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b="1" dirty="0"/>
              <a:t>ALKOHOL – PO CO?</a:t>
            </a:r>
          </a:p>
          <a:p>
            <a:pPr algn="ctr"/>
            <a:r>
              <a:rPr lang="pl-PL" sz="3200" b="1" dirty="0"/>
              <a:t>SKORO NIE WARTO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2809875"/>
            <a:ext cx="12192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dirty="0"/>
              <a:t>Ponad 3 mln ludzi rocznie umiera w wyniku nadużywania </a:t>
            </a:r>
            <a:r>
              <a:rPr lang="pl-PL" sz="2400" dirty="0">
                <a:ea typeface="+mn-lt"/>
                <a:cs typeface="+mn-lt"/>
              </a:rPr>
              <a:t>Przez alkohol co 10 sekund człowiek traci życie, co oznacza, że picie alkoholu jest jedną z najczęstszych przyczyn zgonów na świecie. </a:t>
            </a:r>
            <a:endParaRPr lang="pl-PL" sz="2400" dirty="0"/>
          </a:p>
          <a:p>
            <a:endParaRPr lang="pl-PL" dirty="0"/>
          </a:p>
        </p:txBody>
      </p:sp>
      <p:pic>
        <p:nvPicPr>
          <p:cNvPr id="4" name="Picture 3" descr="z20157173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43400" y="4373342"/>
            <a:ext cx="3686175" cy="2322732"/>
          </a:xfrm>
          <a:prstGeom prst="rect">
            <a:avLst/>
          </a:prstGeom>
        </p:spPr>
      </p:pic>
      <p:pic>
        <p:nvPicPr>
          <p:cNvPr id="5" name="Picture 4" descr="3_WRO_4600235_1_-removebg-preview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391650" y="828377"/>
            <a:ext cx="1952625" cy="195262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342900"/>
            <a:ext cx="1219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400" dirty="0"/>
              <a:t>UZALEŻNIENIE OD ALKOHOLU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F17A739-C828-43B7-A616-79520D70F4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09600"/>
            <a:ext cx="12192000" cy="1468582"/>
          </a:xfrm>
        </p:spPr>
        <p:txBody>
          <a:bodyPr>
            <a:normAutofit/>
          </a:bodyPr>
          <a:lstStyle/>
          <a:p>
            <a:pPr algn="ctr"/>
            <a:r>
              <a:rPr lang="pl-PL" dirty="0">
                <a:effectLst>
                  <a:glow rad="38100">
                    <a:prstClr val="black">
                      <a:lumMod val="65000"/>
                      <a:lumOff val="35000"/>
                      <a:alpha val="40000"/>
                    </a:prst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rPr>
              <a:t>Choroby zależne od picia alkoholu</a:t>
            </a:r>
            <a:endParaRPr lang="pl-PL" dirty="0" err="1"/>
          </a:p>
        </p:txBody>
      </p:sp>
      <p:graphicFrame>
        <p:nvGraphicFramePr>
          <p:cNvPr id="5" name="Symbol zastępczy zawartości 2">
            <a:extLst>
              <a:ext uri="{FF2B5EF4-FFF2-40B4-BE49-F238E27FC236}">
                <a16:creationId xmlns:a16="http://schemas.microsoft.com/office/drawing/2014/main" id="{D1CE5BA2-3762-4EDC-908A-566A112F91A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80816108"/>
              </p:ext>
            </p:extLst>
          </p:nvPr>
        </p:nvGraphicFramePr>
        <p:xfrm>
          <a:off x="1141413" y="2286000"/>
          <a:ext cx="9906000" cy="33874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915714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5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FB60540-6D6B-4299-B94E-88B9ECDC52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0537" y="4934771"/>
            <a:ext cx="8676222" cy="1066801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4800" dirty="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  <a:latin typeface="Britannic Bold"/>
              </a:rPr>
              <a:t>Nie </a:t>
            </a:r>
            <a:r>
              <a:rPr lang="en-US" sz="4800" dirty="0" err="1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  <a:latin typeface="Britannic Bold"/>
              </a:rPr>
              <a:t>piję</a:t>
            </a:r>
            <a:r>
              <a:rPr lang="en-US" sz="4800" dirty="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  <a:latin typeface="Britannic Bold"/>
              </a:rPr>
              <a:t> </a:t>
            </a:r>
            <a:r>
              <a:rPr lang="en-US" sz="4800" dirty="0" err="1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  <a:latin typeface="Britannic Bold"/>
              </a:rPr>
              <a:t>więc</a:t>
            </a:r>
            <a:r>
              <a:rPr lang="en-US" sz="4800" dirty="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  <a:latin typeface="Britannic Bold"/>
              </a:rPr>
              <a:t> </a:t>
            </a:r>
            <a:r>
              <a:rPr lang="en-US" sz="4800" dirty="0" err="1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  <a:latin typeface="Britannic Bold"/>
              </a:rPr>
              <a:t>zdrowo</a:t>
            </a:r>
            <a:r>
              <a:rPr lang="en-US" sz="4800" dirty="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  <a:latin typeface="Britannic Bold"/>
              </a:rPr>
              <a:t> </a:t>
            </a:r>
            <a:r>
              <a:rPr lang="en-US" sz="4800" dirty="0" err="1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  <a:latin typeface="Britannic Bold"/>
              </a:rPr>
              <a:t>żyję</a:t>
            </a:r>
            <a:endParaRPr lang="en-US" sz="4800" dirty="0" err="1">
              <a:effectLst>
                <a:glow rad="38100">
                  <a:prstClr val="black">
                    <a:lumMod val="65000"/>
                    <a:lumOff val="35000"/>
                    <a:alpha val="50000"/>
                  </a:prstClr>
                </a:glow>
                <a:outerShdw blurRad="28575" dist="31750" dir="13200000" algn="tl" rotWithShape="0">
                  <a:srgbClr val="000000">
                    <a:alpha val="25000"/>
                  </a:srgbClr>
                </a:outerShdw>
              </a:effectLst>
              <a:latin typeface="Britannic Bold"/>
            </a:endParaRPr>
          </a:p>
        </p:txBody>
      </p:sp>
      <p:pic>
        <p:nvPicPr>
          <p:cNvPr id="3" name="Obraz 3" descr="Obraz zawierający osoba, wino, szkło, napoje&#10;&#10;Opis wygenerowany automatycznie">
            <a:extLst>
              <a:ext uri="{FF2B5EF4-FFF2-40B4-BE49-F238E27FC236}">
                <a16:creationId xmlns:a16="http://schemas.microsoft.com/office/drawing/2014/main" id="{F5B91E41-DCEE-49B9-A1B9-FE380CB89F5A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62511" y="640080"/>
            <a:ext cx="6862354" cy="3602736"/>
          </a:xfrm>
          <a:prstGeom prst="roundRect">
            <a:avLst>
              <a:gd name="adj" fmla="val 3517"/>
            </a:avLst>
          </a:prstGeom>
          <a:ln w="38100">
            <a:gradFill flip="none" rotWithShape="1">
              <a:gsLst>
                <a:gs pos="0">
                  <a:srgbClr val="363D46"/>
                </a:gs>
                <a:gs pos="100000">
                  <a:srgbClr val="363D46">
                    <a:lumMod val="75000"/>
                  </a:srgb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</p:pic>
    </p:spTree>
    <p:extLst>
      <p:ext uri="{BB962C8B-B14F-4D97-AF65-F5344CB8AC3E}">
        <p14:creationId xmlns:p14="http://schemas.microsoft.com/office/powerpoint/2010/main" val="2065221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324225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6000" dirty="0"/>
              <a:t>UZALEŻNIENIE OD NARKOTYKÓW</a:t>
            </a:r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647700" y="4391025"/>
            <a:ext cx="10839450" cy="476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0" y="4962525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dirty="0"/>
              <a:t>Narkotyki mam za wroga, bo to nie jest dobra droga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sh">
  <a:themeElements>
    <a:clrScheme name="Mesh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Mesh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Mes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B8BE45C0-8141-4D58-8C71-A009BC26FBBB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DEA4DCD25A784C4AAB3CA66EE2D320C9" ma:contentTypeVersion="0" ma:contentTypeDescription="Utwórz nowy dokument." ma:contentTypeScope="" ma:versionID="f92c3af6e9021deef6a9215ece3135e7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0c74f0a4605ce4da9856928fb8c32d2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6D3D058-886D-47CC-9D29-85830AB933C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DCC7E34-BF44-44D9-B9B4-468CA7E3EED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9336A0AC-8DD3-4323-A611-D30256B3D1F9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407</Words>
  <Application>Microsoft Office PowerPoint</Application>
  <PresentationFormat>Panoramiczny</PresentationFormat>
  <Paragraphs>57</Paragraphs>
  <Slides>13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13</vt:i4>
      </vt:variant>
    </vt:vector>
  </HeadingPairs>
  <TitlesOfParts>
    <vt:vector size="18" baseType="lpstr">
      <vt:lpstr>Arial</vt:lpstr>
      <vt:lpstr>Britannic Bold</vt:lpstr>
      <vt:lpstr>Century Gothic</vt:lpstr>
      <vt:lpstr>Wingdings</vt:lpstr>
      <vt:lpstr>Mesh</vt:lpstr>
      <vt:lpstr>Dziękuję, nie piję, nie palę, nie biorę...</vt:lpstr>
      <vt:lpstr>Prezentacja programu PowerPoint</vt:lpstr>
      <vt:lpstr>Prezentacja programu PowerPoint</vt:lpstr>
      <vt:lpstr>Jakie są konsekwencje palenia tytoniu?</vt:lpstr>
      <vt:lpstr>Paląc spalisz samego siebie</vt:lpstr>
      <vt:lpstr>Prezentacja programu PowerPoint</vt:lpstr>
      <vt:lpstr>Choroby zależne od picia alkoholu</vt:lpstr>
      <vt:lpstr>Nie piję więc zdrowo żyję</vt:lpstr>
      <vt:lpstr>Prezentacja programu PowerPoint</vt:lpstr>
      <vt:lpstr>Choroby uzależnienia od narkotyków</vt:lpstr>
      <vt:lpstr>Zamiast sięgania po używki użyj głowy zrób coś dobrego dla innych</vt:lpstr>
      <vt:lpstr>Prezentacja programu PowerPoint</vt:lpstr>
      <vt:lpstr>Palisz? Pijesz? Ćpasz?  Twoja droga - wybór masz!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/>
  <cp:lastModifiedBy>Michal Malkowski</cp:lastModifiedBy>
  <cp:revision>323</cp:revision>
  <dcterms:created xsi:type="dcterms:W3CDTF">2021-12-20T12:46:17Z</dcterms:created>
  <dcterms:modified xsi:type="dcterms:W3CDTF">2022-01-15T09:03:33Z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0x010100DEA4DCD25A784C4AAB3CA66EE2D320C9</vt:lpwstr>
  </property>
</Properties>
</file>